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2"/>
  </p:notesMasterIdLst>
  <p:handoutMasterIdLst>
    <p:handoutMasterId r:id="rId73"/>
  </p:handoutMasterIdLst>
  <p:sldIdLst>
    <p:sldId id="280" r:id="rId2"/>
    <p:sldId id="378" r:id="rId3"/>
    <p:sldId id="256" r:id="rId4"/>
    <p:sldId id="288" r:id="rId5"/>
    <p:sldId id="360" r:id="rId6"/>
    <p:sldId id="293" r:id="rId7"/>
    <p:sldId id="359" r:id="rId8"/>
    <p:sldId id="337" r:id="rId9"/>
    <p:sldId id="300" r:id="rId10"/>
    <p:sldId id="361" r:id="rId11"/>
    <p:sldId id="323" r:id="rId12"/>
    <p:sldId id="324" r:id="rId13"/>
    <p:sldId id="325" r:id="rId14"/>
    <p:sldId id="333" r:id="rId15"/>
    <p:sldId id="305" r:id="rId16"/>
    <p:sldId id="334" r:id="rId17"/>
    <p:sldId id="358" r:id="rId18"/>
    <p:sldId id="304" r:id="rId19"/>
    <p:sldId id="336" r:id="rId20"/>
    <p:sldId id="294" r:id="rId21"/>
    <p:sldId id="338" r:id="rId22"/>
    <p:sldId id="339" r:id="rId23"/>
    <p:sldId id="375" r:id="rId24"/>
    <p:sldId id="308" r:id="rId25"/>
    <p:sldId id="357" r:id="rId26"/>
    <p:sldId id="369" r:id="rId27"/>
    <p:sldId id="301" r:id="rId28"/>
    <p:sldId id="355" r:id="rId29"/>
    <p:sldId id="331" r:id="rId30"/>
    <p:sldId id="362" r:id="rId31"/>
    <p:sldId id="285" r:id="rId32"/>
    <p:sldId id="372" r:id="rId33"/>
    <p:sldId id="341" r:id="rId34"/>
    <p:sldId id="342" r:id="rId35"/>
    <p:sldId id="373" r:id="rId36"/>
    <p:sldId id="343" r:id="rId37"/>
    <p:sldId id="345" r:id="rId38"/>
    <p:sldId id="347" r:id="rId39"/>
    <p:sldId id="312" r:id="rId40"/>
    <p:sldId id="313" r:id="rId41"/>
    <p:sldId id="314" r:id="rId42"/>
    <p:sldId id="348" r:id="rId43"/>
    <p:sldId id="349" r:id="rId44"/>
    <p:sldId id="311" r:id="rId45"/>
    <p:sldId id="315" r:id="rId46"/>
    <p:sldId id="364" r:id="rId47"/>
    <p:sldId id="374" r:id="rId48"/>
    <p:sldId id="317" r:id="rId49"/>
    <p:sldId id="354" r:id="rId50"/>
    <p:sldId id="316" r:id="rId51"/>
    <p:sldId id="340" r:id="rId52"/>
    <p:sldId id="286" r:id="rId53"/>
    <p:sldId id="296" r:id="rId54"/>
    <p:sldId id="287" r:id="rId55"/>
    <p:sldId id="281" r:id="rId56"/>
    <p:sldId id="295" r:id="rId57"/>
    <p:sldId id="376" r:id="rId58"/>
    <p:sldId id="377" r:id="rId59"/>
    <p:sldId id="346" r:id="rId60"/>
    <p:sldId id="303" r:id="rId61"/>
    <p:sldId id="320" r:id="rId62"/>
    <p:sldId id="297" r:id="rId63"/>
    <p:sldId id="367" r:id="rId64"/>
    <p:sldId id="309" r:id="rId65"/>
    <p:sldId id="353" r:id="rId66"/>
    <p:sldId id="379" r:id="rId67"/>
    <p:sldId id="380" r:id="rId68"/>
    <p:sldId id="363" r:id="rId69"/>
    <p:sldId id="365" r:id="rId70"/>
    <p:sldId id="366" r:id="rId71"/>
  </p:sldIdLst>
  <p:sldSz cx="9144000" cy="6858000" type="screen4x3"/>
  <p:notesSz cx="6797675" cy="9926638"/>
  <p:defaultTextStyle>
    <a:defPPr>
      <a:defRPr lang="de-DE"/>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 Hello" id="{EB73E869-6E77-439C-9AE6-0DB7862908B5}">
          <p14:sldIdLst>
            <p14:sldId id="280"/>
            <p14:sldId id="378"/>
            <p14:sldId id="256"/>
          </p14:sldIdLst>
        </p14:section>
        <p14:section name="Intro" id="{82160F62-2ACD-42EA-BC2F-932A32D9EA67}">
          <p14:sldIdLst>
            <p14:sldId id="288"/>
            <p14:sldId id="360"/>
            <p14:sldId id="293"/>
            <p14:sldId id="359"/>
            <p14:sldId id="337"/>
            <p14:sldId id="300"/>
          </p14:sldIdLst>
        </p14:section>
        <p14:section name="Datasets" id="{AD81FEA2-C55E-4BE6-8030-7037A2EB0231}">
          <p14:sldIdLst>
            <p14:sldId id="361"/>
            <p14:sldId id="323"/>
            <p14:sldId id="324"/>
            <p14:sldId id="325"/>
            <p14:sldId id="333"/>
            <p14:sldId id="305"/>
            <p14:sldId id="334"/>
            <p14:sldId id="358"/>
            <p14:sldId id="304"/>
            <p14:sldId id="336"/>
          </p14:sldIdLst>
        </p14:section>
        <p14:section name="Methods" id="{3803A939-DC5F-469A-B91C-ED69F9C40220}">
          <p14:sldIdLst>
            <p14:sldId id="294"/>
            <p14:sldId id="338"/>
            <p14:sldId id="339"/>
            <p14:sldId id="375"/>
            <p14:sldId id="308"/>
            <p14:sldId id="357"/>
            <p14:sldId id="369"/>
            <p14:sldId id="301"/>
            <p14:sldId id="355"/>
            <p14:sldId id="331"/>
            <p14:sldId id="362"/>
          </p14:sldIdLst>
        </p14:section>
        <p14:section name="Experiment" id="{DD15504C-98CB-46A5-832D-DD57E6AFEEA0}">
          <p14:sldIdLst>
            <p14:sldId id="285"/>
            <p14:sldId id="372"/>
            <p14:sldId id="341"/>
            <p14:sldId id="342"/>
            <p14:sldId id="373"/>
            <p14:sldId id="343"/>
            <p14:sldId id="345"/>
            <p14:sldId id="347"/>
            <p14:sldId id="312"/>
            <p14:sldId id="313"/>
            <p14:sldId id="314"/>
            <p14:sldId id="348"/>
            <p14:sldId id="349"/>
            <p14:sldId id="311"/>
            <p14:sldId id="315"/>
            <p14:sldId id="364"/>
            <p14:sldId id="374"/>
            <p14:sldId id="317"/>
            <p14:sldId id="354"/>
            <p14:sldId id="316"/>
            <p14:sldId id="340"/>
          </p14:sldIdLst>
        </p14:section>
        <p14:section name="Conclusion" id="{A5D204DF-E2DE-47B2-864E-05BF30D1A741}">
          <p14:sldIdLst>
            <p14:sldId id="286"/>
            <p14:sldId id="296"/>
            <p14:sldId id="287"/>
          </p14:sldIdLst>
        </p14:section>
        <p14:section name="QA" id="{C559352E-A0A7-438F-8FFB-89E55828AD40}">
          <p14:sldIdLst>
            <p14:sldId id="281"/>
            <p14:sldId id="295"/>
          </p14:sldIdLst>
        </p14:section>
        <p14:section name="Extra" id="{648FD342-E07F-4AB6-A3C7-2E1CA3C38FE9}">
          <p14:sldIdLst>
            <p14:sldId id="376"/>
            <p14:sldId id="377"/>
            <p14:sldId id="346"/>
            <p14:sldId id="303"/>
            <p14:sldId id="320"/>
            <p14:sldId id="297"/>
            <p14:sldId id="367"/>
            <p14:sldId id="309"/>
            <p14:sldId id="353"/>
            <p14:sldId id="379"/>
            <p14:sldId id="380"/>
            <p14:sldId id="363"/>
            <p14:sldId id="365"/>
            <p14:sldId id="366"/>
          </p14:sldIdLst>
        </p14:section>
      </p14:sectionLst>
    </p:ext>
    <p:ext uri="{EFAFB233-063F-42B5-8137-9DF3F51BA10A}">
      <p15:sldGuideLst xmlns:p15="http://schemas.microsoft.com/office/powerpoint/2012/main">
        <p15:guide id="1" orient="horz" pos="624">
          <p15:clr>
            <a:srgbClr val="A4A3A4"/>
          </p15:clr>
        </p15:guide>
        <p15:guide id="2" pos="54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900"/>
    <a:srgbClr val="B4DCDC"/>
    <a:srgbClr val="003359"/>
    <a:srgbClr val="FFFF00"/>
    <a:srgbClr val="222222"/>
    <a:srgbClr val="DAA861"/>
    <a:srgbClr val="CE9F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695540-74FA-4071-B061-4505F22C9592}" v="124" dt="2023-06-20T10:39:48.932"/>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81114" autoAdjust="0"/>
  </p:normalViewPr>
  <p:slideViewPr>
    <p:cSldViewPr>
      <p:cViewPr varScale="1">
        <p:scale>
          <a:sx n="90" d="100"/>
          <a:sy n="90" d="100"/>
        </p:scale>
        <p:origin x="2532" y="78"/>
      </p:cViewPr>
      <p:guideLst>
        <p:guide orient="horz" pos="624"/>
        <p:guide pos="5424"/>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riar Yazdipour" userId="bd1f2dcbbc696ba7" providerId="LiveId" clId="{37695540-74FA-4071-B061-4505F22C9592}"/>
    <pc:docChg chg="undo redo custSel addSld delSld modSld sldOrd addSection delSection modSection">
      <pc:chgData name="Shahriar Yazdipour" userId="bd1f2dcbbc696ba7" providerId="LiveId" clId="{37695540-74FA-4071-B061-4505F22C9592}" dt="2023-06-20T11:04:15.502" v="3364" actId="20577"/>
      <pc:docMkLst>
        <pc:docMk/>
      </pc:docMkLst>
      <pc:sldChg chg="delSp modSp mod">
        <pc:chgData name="Shahriar Yazdipour" userId="bd1f2dcbbc696ba7" providerId="LiveId" clId="{37695540-74FA-4071-B061-4505F22C9592}" dt="2023-06-18T11:35:53.364" v="768" actId="6549"/>
        <pc:sldMkLst>
          <pc:docMk/>
          <pc:sldMk cId="0" sldId="256"/>
        </pc:sldMkLst>
        <pc:spChg chg="mod">
          <ac:chgData name="Shahriar Yazdipour" userId="bd1f2dcbbc696ba7" providerId="LiveId" clId="{37695540-74FA-4071-B061-4505F22C9592}" dt="2023-06-18T11:35:53.364" v="768" actId="6549"/>
          <ac:spMkLst>
            <pc:docMk/>
            <pc:sldMk cId="0" sldId="256"/>
            <ac:spMk id="4" creationId="{8F63F871-8217-4626-DEDE-7D75E18B6BD4}"/>
          </ac:spMkLst>
        </pc:spChg>
        <pc:spChg chg="del">
          <ac:chgData name="Shahriar Yazdipour" userId="bd1f2dcbbc696ba7" providerId="LiveId" clId="{37695540-74FA-4071-B061-4505F22C9592}" dt="2023-06-18T11:23:10.289" v="743" actId="478"/>
          <ac:spMkLst>
            <pc:docMk/>
            <pc:sldMk cId="0" sldId="256"/>
            <ac:spMk id="2054" creationId="{B9D05BCA-2443-D72B-9E0F-FCEF5FCF8C2C}"/>
          </ac:spMkLst>
        </pc:spChg>
      </pc:sldChg>
      <pc:sldChg chg="modSp mod">
        <pc:chgData name="Shahriar Yazdipour" userId="bd1f2dcbbc696ba7" providerId="LiveId" clId="{37695540-74FA-4071-B061-4505F22C9592}" dt="2023-06-20T11:04:15.502" v="3364" actId="20577"/>
        <pc:sldMkLst>
          <pc:docMk/>
          <pc:sldMk cId="4271524080" sldId="280"/>
        </pc:sldMkLst>
        <pc:spChg chg="mod">
          <ac:chgData name="Shahriar Yazdipour" userId="bd1f2dcbbc696ba7" providerId="LiveId" clId="{37695540-74FA-4071-B061-4505F22C9592}" dt="2023-06-20T11:04:15.502" v="3364" actId="20577"/>
          <ac:spMkLst>
            <pc:docMk/>
            <pc:sldMk cId="4271524080" sldId="280"/>
            <ac:spMk id="2" creationId="{D714F603-4ECF-3838-5388-32EBCEFEE750}"/>
          </ac:spMkLst>
        </pc:spChg>
      </pc:sldChg>
      <pc:sldChg chg="addSp delSp modSp del mod">
        <pc:chgData name="Shahriar Yazdipour" userId="bd1f2dcbbc696ba7" providerId="LiveId" clId="{37695540-74FA-4071-B061-4505F22C9592}" dt="2023-06-19T12:52:14.785" v="2422" actId="2696"/>
        <pc:sldMkLst>
          <pc:docMk/>
          <pc:sldMk cId="4150512376" sldId="282"/>
        </pc:sldMkLst>
        <pc:spChg chg="mod">
          <ac:chgData name="Shahriar Yazdipour" userId="bd1f2dcbbc696ba7" providerId="LiveId" clId="{37695540-74FA-4071-B061-4505F22C9592}" dt="2023-06-19T12:47:20.732" v="2400" actId="207"/>
          <ac:spMkLst>
            <pc:docMk/>
            <pc:sldMk cId="4150512376" sldId="282"/>
            <ac:spMk id="9" creationId="{F2724A79-22EA-1436-99BB-A91C62BE053D}"/>
          </ac:spMkLst>
        </pc:spChg>
        <pc:grpChg chg="del">
          <ac:chgData name="Shahriar Yazdipour" userId="bd1f2dcbbc696ba7" providerId="LiveId" clId="{37695540-74FA-4071-B061-4505F22C9592}" dt="2023-06-19T12:46:24.539" v="2395" actId="165"/>
          <ac:grpSpMkLst>
            <pc:docMk/>
            <pc:sldMk cId="4150512376" sldId="282"/>
            <ac:grpSpMk id="6" creationId="{2096DCD4-D34E-2B1E-21D8-6698341CE311}"/>
          </ac:grpSpMkLst>
        </pc:grpChg>
        <pc:picChg chg="add mod">
          <ac:chgData name="Shahriar Yazdipour" userId="bd1f2dcbbc696ba7" providerId="LiveId" clId="{37695540-74FA-4071-B061-4505F22C9592}" dt="2023-06-19T12:49:52.224" v="2403" actId="14100"/>
          <ac:picMkLst>
            <pc:docMk/>
            <pc:sldMk cId="4150512376" sldId="282"/>
            <ac:picMk id="3" creationId="{A83B74EF-5CE0-8F7D-7C55-726528CF3DA8}"/>
          </ac:picMkLst>
        </pc:picChg>
        <pc:picChg chg="mod topLvl">
          <ac:chgData name="Shahriar Yazdipour" userId="bd1f2dcbbc696ba7" providerId="LiveId" clId="{37695540-74FA-4071-B061-4505F22C9592}" dt="2023-06-19T12:47:15.184" v="2399"/>
          <ac:picMkLst>
            <pc:docMk/>
            <pc:sldMk cId="4150512376" sldId="282"/>
            <ac:picMk id="4" creationId="{DF1CF1CF-F6F1-7860-C57B-A3944909178C}"/>
          </ac:picMkLst>
        </pc:picChg>
        <pc:picChg chg="mod topLvl">
          <ac:chgData name="Shahriar Yazdipour" userId="bd1f2dcbbc696ba7" providerId="LiveId" clId="{37695540-74FA-4071-B061-4505F22C9592}" dt="2023-06-19T12:47:23.440" v="2401" actId="1076"/>
          <ac:picMkLst>
            <pc:docMk/>
            <pc:sldMk cId="4150512376" sldId="282"/>
            <ac:picMk id="5" creationId="{28EEC9FB-7D40-85E0-54FF-5151DB6F6119}"/>
          </ac:picMkLst>
        </pc:picChg>
      </pc:sldChg>
      <pc:sldChg chg="delSp modSp mod ord">
        <pc:chgData name="Shahriar Yazdipour" userId="bd1f2dcbbc696ba7" providerId="LiveId" clId="{37695540-74FA-4071-B061-4505F22C9592}" dt="2023-06-19T14:44:52.706" v="2923"/>
        <pc:sldMkLst>
          <pc:docMk/>
          <pc:sldMk cId="2869735339" sldId="287"/>
        </pc:sldMkLst>
        <pc:spChg chg="mod">
          <ac:chgData name="Shahriar Yazdipour" userId="bd1f2dcbbc696ba7" providerId="LiveId" clId="{37695540-74FA-4071-B061-4505F22C9592}" dt="2023-06-19T14:44:49.714" v="2921" actId="20577"/>
          <ac:spMkLst>
            <pc:docMk/>
            <pc:sldMk cId="2869735339" sldId="287"/>
            <ac:spMk id="4" creationId="{63289DF4-0D8B-4745-1FA3-C42C44DD570D}"/>
          </ac:spMkLst>
        </pc:spChg>
        <pc:spChg chg="del">
          <ac:chgData name="Shahriar Yazdipour" userId="bd1f2dcbbc696ba7" providerId="LiveId" clId="{37695540-74FA-4071-B061-4505F22C9592}" dt="2023-06-18T13:39:55.492" v="799" actId="478"/>
          <ac:spMkLst>
            <pc:docMk/>
            <pc:sldMk cId="2869735339" sldId="287"/>
            <ac:spMk id="2054" creationId="{B9D05BCA-2443-D72B-9E0F-FCEF5FCF8C2C}"/>
          </ac:spMkLst>
        </pc:spChg>
      </pc:sldChg>
      <pc:sldChg chg="addSp modSp mod">
        <pc:chgData name="Shahriar Yazdipour" userId="bd1f2dcbbc696ba7" providerId="LiveId" clId="{37695540-74FA-4071-B061-4505F22C9592}" dt="2023-06-18T10:07:10.272" v="637" actId="1076"/>
        <pc:sldMkLst>
          <pc:docMk/>
          <pc:sldMk cId="599678159" sldId="293"/>
        </pc:sldMkLst>
        <pc:spChg chg="mod">
          <ac:chgData name="Shahriar Yazdipour" userId="bd1f2dcbbc696ba7" providerId="LiveId" clId="{37695540-74FA-4071-B061-4505F22C9592}" dt="2023-06-18T10:06:50.352" v="634" actId="20577"/>
          <ac:spMkLst>
            <pc:docMk/>
            <pc:sldMk cId="599678159" sldId="293"/>
            <ac:spMk id="4" creationId="{FAE5223B-8323-3B37-4F58-5293A3A19E5C}"/>
          </ac:spMkLst>
        </pc:spChg>
        <pc:grpChg chg="add mod">
          <ac:chgData name="Shahriar Yazdipour" userId="bd1f2dcbbc696ba7" providerId="LiveId" clId="{37695540-74FA-4071-B061-4505F22C9592}" dt="2023-06-18T10:07:10.272" v="637" actId="1076"/>
          <ac:grpSpMkLst>
            <pc:docMk/>
            <pc:sldMk cId="599678159" sldId="293"/>
            <ac:grpSpMk id="3" creationId="{461FFB8D-B7AB-42AE-FEC1-BDC0F0FDBB1A}"/>
          </ac:grpSpMkLst>
        </pc:grpChg>
        <pc:picChg chg="mod">
          <ac:chgData name="Shahriar Yazdipour" userId="bd1f2dcbbc696ba7" providerId="LiveId" clId="{37695540-74FA-4071-B061-4505F22C9592}" dt="2023-06-18T10:06:51.476" v="635"/>
          <ac:picMkLst>
            <pc:docMk/>
            <pc:sldMk cId="599678159" sldId="293"/>
            <ac:picMk id="6" creationId="{CBC42F21-5264-9DEA-5308-23E71CB556B3}"/>
          </ac:picMkLst>
        </pc:picChg>
        <pc:picChg chg="mod">
          <ac:chgData name="Shahriar Yazdipour" userId="bd1f2dcbbc696ba7" providerId="LiveId" clId="{37695540-74FA-4071-B061-4505F22C9592}" dt="2023-06-18T10:06:51.476" v="635"/>
          <ac:picMkLst>
            <pc:docMk/>
            <pc:sldMk cId="599678159" sldId="293"/>
            <ac:picMk id="7" creationId="{AB6B5471-B6F8-DDB2-4E9C-1238386B832B}"/>
          </ac:picMkLst>
        </pc:picChg>
        <pc:cxnChg chg="mod">
          <ac:chgData name="Shahriar Yazdipour" userId="bd1f2dcbbc696ba7" providerId="LiveId" clId="{37695540-74FA-4071-B061-4505F22C9592}" dt="2023-06-18T10:06:51.476" v="635"/>
          <ac:cxnSpMkLst>
            <pc:docMk/>
            <pc:sldMk cId="599678159" sldId="293"/>
            <ac:cxnSpMk id="8" creationId="{564AC345-E48A-03DC-3A81-3C73E23B2D99}"/>
          </ac:cxnSpMkLst>
        </pc:cxnChg>
      </pc:sldChg>
      <pc:sldChg chg="modSp add del mod ord">
        <pc:chgData name="Shahriar Yazdipour" userId="bd1f2dcbbc696ba7" providerId="LiveId" clId="{37695540-74FA-4071-B061-4505F22C9592}" dt="2023-06-18T11:24:04.912" v="763" actId="47"/>
        <pc:sldMkLst>
          <pc:docMk/>
          <pc:sldMk cId="3194318827" sldId="294"/>
        </pc:sldMkLst>
        <pc:spChg chg="mod">
          <ac:chgData name="Shahriar Yazdipour" userId="bd1f2dcbbc696ba7" providerId="LiveId" clId="{37695540-74FA-4071-B061-4505F22C9592}" dt="2023-06-18T11:23:38.768" v="755" actId="20577"/>
          <ac:spMkLst>
            <pc:docMk/>
            <pc:sldMk cId="3194318827" sldId="294"/>
            <ac:spMk id="4101" creationId="{842550DF-1B0D-3A75-F2CA-FE43B8D473FA}"/>
          </ac:spMkLst>
        </pc:spChg>
      </pc:sldChg>
      <pc:sldChg chg="modSp mod">
        <pc:chgData name="Shahriar Yazdipour" userId="bd1f2dcbbc696ba7" providerId="LiveId" clId="{37695540-74FA-4071-B061-4505F22C9592}" dt="2023-06-19T09:50:30.719" v="2086" actId="20577"/>
        <pc:sldMkLst>
          <pc:docMk/>
          <pc:sldMk cId="435477263" sldId="295"/>
        </pc:sldMkLst>
        <pc:spChg chg="mod">
          <ac:chgData name="Shahriar Yazdipour" userId="bd1f2dcbbc696ba7" providerId="LiveId" clId="{37695540-74FA-4071-B061-4505F22C9592}" dt="2023-06-19T09:50:30.719" v="2086" actId="20577"/>
          <ac:spMkLst>
            <pc:docMk/>
            <pc:sldMk cId="435477263" sldId="295"/>
            <ac:spMk id="4103" creationId="{9A6A133A-C1FB-2770-126C-733F7A877F77}"/>
          </ac:spMkLst>
        </pc:spChg>
      </pc:sldChg>
      <pc:sldChg chg="modSp mod">
        <pc:chgData name="Shahriar Yazdipour" userId="bd1f2dcbbc696ba7" providerId="LiveId" clId="{37695540-74FA-4071-B061-4505F22C9592}" dt="2023-06-19T20:25:58.507" v="3155" actId="20577"/>
        <pc:sldMkLst>
          <pc:docMk/>
          <pc:sldMk cId="603283622" sldId="296"/>
        </pc:sldMkLst>
        <pc:spChg chg="mod">
          <ac:chgData name="Shahriar Yazdipour" userId="bd1f2dcbbc696ba7" providerId="LiveId" clId="{37695540-74FA-4071-B061-4505F22C9592}" dt="2023-06-19T20:25:58.507" v="3155" actId="20577"/>
          <ac:spMkLst>
            <pc:docMk/>
            <pc:sldMk cId="603283622" sldId="296"/>
            <ac:spMk id="2054" creationId="{B9D05BCA-2443-D72B-9E0F-FCEF5FCF8C2C}"/>
          </ac:spMkLst>
        </pc:spChg>
      </pc:sldChg>
      <pc:sldChg chg="mod ord modShow modNotesTx">
        <pc:chgData name="Shahriar Yazdipour" userId="bd1f2dcbbc696ba7" providerId="LiveId" clId="{37695540-74FA-4071-B061-4505F22C9592}" dt="2023-06-19T16:35:33.782" v="3047"/>
        <pc:sldMkLst>
          <pc:docMk/>
          <pc:sldMk cId="3608639474" sldId="297"/>
        </pc:sldMkLst>
      </pc:sldChg>
      <pc:sldChg chg="del mod ord modShow">
        <pc:chgData name="Shahriar Yazdipour" userId="bd1f2dcbbc696ba7" providerId="LiveId" clId="{37695540-74FA-4071-B061-4505F22C9592}" dt="2023-06-18T10:22:09.951" v="694" actId="47"/>
        <pc:sldMkLst>
          <pc:docMk/>
          <pc:sldMk cId="2269600912" sldId="298"/>
        </pc:sldMkLst>
      </pc:sldChg>
      <pc:sldChg chg="modSp del mod ord">
        <pc:chgData name="Shahriar Yazdipour" userId="bd1f2dcbbc696ba7" providerId="LiveId" clId="{37695540-74FA-4071-B061-4505F22C9592}" dt="2023-06-19T13:04:16.594" v="2494" actId="2696"/>
        <pc:sldMkLst>
          <pc:docMk/>
          <pc:sldMk cId="405455806" sldId="299"/>
        </pc:sldMkLst>
        <pc:spChg chg="mod">
          <ac:chgData name="Shahriar Yazdipour" userId="bd1f2dcbbc696ba7" providerId="LiveId" clId="{37695540-74FA-4071-B061-4505F22C9592}" dt="2023-06-18T11:24:51.831" v="767" actId="20577"/>
          <ac:spMkLst>
            <pc:docMk/>
            <pc:sldMk cId="405455806" sldId="299"/>
            <ac:spMk id="4101" creationId="{842550DF-1B0D-3A75-F2CA-FE43B8D473FA}"/>
          </ac:spMkLst>
        </pc:spChg>
      </pc:sldChg>
      <pc:sldChg chg="addSp delSp modSp mod">
        <pc:chgData name="Shahriar Yazdipour" userId="bd1f2dcbbc696ba7" providerId="LiveId" clId="{37695540-74FA-4071-B061-4505F22C9592}" dt="2023-06-19T13:58:02.040" v="2758" actId="1076"/>
        <pc:sldMkLst>
          <pc:docMk/>
          <pc:sldMk cId="2104620082" sldId="300"/>
        </pc:sldMkLst>
        <pc:spChg chg="del">
          <ac:chgData name="Shahriar Yazdipour" userId="bd1f2dcbbc696ba7" providerId="LiveId" clId="{37695540-74FA-4071-B061-4505F22C9592}" dt="2023-06-19T13:57:59.537" v="2757" actId="478"/>
          <ac:spMkLst>
            <pc:docMk/>
            <pc:sldMk cId="2104620082" sldId="300"/>
            <ac:spMk id="4101" creationId="{842550DF-1B0D-3A75-F2CA-FE43B8D473FA}"/>
          </ac:spMkLst>
        </pc:spChg>
        <pc:picChg chg="add mod">
          <ac:chgData name="Shahriar Yazdipour" userId="bd1f2dcbbc696ba7" providerId="LiveId" clId="{37695540-74FA-4071-B061-4505F22C9592}" dt="2023-06-19T13:58:02.040" v="2758" actId="1076"/>
          <ac:picMkLst>
            <pc:docMk/>
            <pc:sldMk cId="2104620082" sldId="300"/>
            <ac:picMk id="4" creationId="{6818064B-1EF4-9750-EF38-361421A66DB1}"/>
          </ac:picMkLst>
        </pc:picChg>
        <pc:picChg chg="del">
          <ac:chgData name="Shahriar Yazdipour" userId="bd1f2dcbbc696ba7" providerId="LiveId" clId="{37695540-74FA-4071-B061-4505F22C9592}" dt="2023-06-18T10:47:46.957" v="728" actId="21"/>
          <ac:picMkLst>
            <pc:docMk/>
            <pc:sldMk cId="2104620082" sldId="300"/>
            <ac:picMk id="4" creationId="{6B162C96-CC4B-1CFB-2FAE-77BA3CE37D96}"/>
          </ac:picMkLst>
        </pc:picChg>
        <pc:picChg chg="add del mod">
          <ac:chgData name="Shahriar Yazdipour" userId="bd1f2dcbbc696ba7" providerId="LiveId" clId="{37695540-74FA-4071-B061-4505F22C9592}" dt="2023-06-18T14:37:48.534" v="1046" actId="21"/>
          <ac:picMkLst>
            <pc:docMk/>
            <pc:sldMk cId="2104620082" sldId="300"/>
            <ac:picMk id="6" creationId="{3584CE23-0B6E-3235-3AD5-23AE2FE499BE}"/>
          </ac:picMkLst>
        </pc:picChg>
        <pc:picChg chg="add del mod">
          <ac:chgData name="Shahriar Yazdipour" userId="bd1f2dcbbc696ba7" providerId="LiveId" clId="{37695540-74FA-4071-B061-4505F22C9592}" dt="2023-06-18T14:39:57.060" v="1052" actId="21"/>
          <ac:picMkLst>
            <pc:docMk/>
            <pc:sldMk cId="2104620082" sldId="300"/>
            <ac:picMk id="8" creationId="{0D811394-64FF-7226-BE35-9EC224338B2D}"/>
          </ac:picMkLst>
        </pc:picChg>
        <pc:picChg chg="add del mod">
          <ac:chgData name="Shahriar Yazdipour" userId="bd1f2dcbbc696ba7" providerId="LiveId" clId="{37695540-74FA-4071-B061-4505F22C9592}" dt="2023-06-19T13:49:11.845" v="2750" actId="478"/>
          <ac:picMkLst>
            <pc:docMk/>
            <pc:sldMk cId="2104620082" sldId="300"/>
            <ac:picMk id="10" creationId="{3BF78854-FB9A-F6F0-ABA4-42739F529001}"/>
          </ac:picMkLst>
        </pc:picChg>
      </pc:sldChg>
      <pc:sldChg chg="addSp delSp modSp mod">
        <pc:chgData name="Shahriar Yazdipour" userId="bd1f2dcbbc696ba7" providerId="LiveId" clId="{37695540-74FA-4071-B061-4505F22C9592}" dt="2023-06-19T14:19:42.962" v="2814" actId="1076"/>
        <pc:sldMkLst>
          <pc:docMk/>
          <pc:sldMk cId="1883355811" sldId="301"/>
        </pc:sldMkLst>
        <pc:spChg chg="mod">
          <ac:chgData name="Shahriar Yazdipour" userId="bd1f2dcbbc696ba7" providerId="LiveId" clId="{37695540-74FA-4071-B061-4505F22C9592}" dt="2023-06-18T15:17:11.218" v="1240" actId="20577"/>
          <ac:spMkLst>
            <pc:docMk/>
            <pc:sldMk cId="1883355811" sldId="301"/>
            <ac:spMk id="4101" creationId="{842550DF-1B0D-3A75-F2CA-FE43B8D473FA}"/>
          </ac:spMkLst>
        </pc:spChg>
        <pc:picChg chg="add del mod">
          <ac:chgData name="Shahriar Yazdipour" userId="bd1f2dcbbc696ba7" providerId="LiveId" clId="{37695540-74FA-4071-B061-4505F22C9592}" dt="2023-06-19T14:17:16.602" v="2798" actId="478"/>
          <ac:picMkLst>
            <pc:docMk/>
            <pc:sldMk cId="1883355811" sldId="301"/>
            <ac:picMk id="4" creationId="{843D5C3B-0BEC-42FE-3026-E586A12046AE}"/>
          </ac:picMkLst>
        </pc:picChg>
        <pc:picChg chg="del mod">
          <ac:chgData name="Shahriar Yazdipour" userId="bd1f2dcbbc696ba7" providerId="LiveId" clId="{37695540-74FA-4071-B061-4505F22C9592}" dt="2023-06-19T14:15:52.749" v="2793" actId="478"/>
          <ac:picMkLst>
            <pc:docMk/>
            <pc:sldMk cId="1883355811" sldId="301"/>
            <ac:picMk id="6" creationId="{7E17B5C5-34B1-9C12-8F4E-E18956F688DB}"/>
          </ac:picMkLst>
        </pc:picChg>
        <pc:picChg chg="add del mod">
          <ac:chgData name="Shahriar Yazdipour" userId="bd1f2dcbbc696ba7" providerId="LiveId" clId="{37695540-74FA-4071-B061-4505F22C9592}" dt="2023-06-19T14:18:37.352" v="2803" actId="478"/>
          <ac:picMkLst>
            <pc:docMk/>
            <pc:sldMk cId="1883355811" sldId="301"/>
            <ac:picMk id="8" creationId="{8C562C08-5C34-F5DA-CDE9-1386DD7C4BFF}"/>
          </ac:picMkLst>
        </pc:picChg>
        <pc:picChg chg="add del mod">
          <ac:chgData name="Shahriar Yazdipour" userId="bd1f2dcbbc696ba7" providerId="LiveId" clId="{37695540-74FA-4071-B061-4505F22C9592}" dt="2023-06-19T14:18:48.823" v="2809" actId="478"/>
          <ac:picMkLst>
            <pc:docMk/>
            <pc:sldMk cId="1883355811" sldId="301"/>
            <ac:picMk id="10" creationId="{FD67E651-E465-11AC-A765-6FAABD9C7A2E}"/>
          </ac:picMkLst>
        </pc:picChg>
        <pc:picChg chg="add mod">
          <ac:chgData name="Shahriar Yazdipour" userId="bd1f2dcbbc696ba7" providerId="LiveId" clId="{37695540-74FA-4071-B061-4505F22C9592}" dt="2023-06-19T14:19:42.962" v="2814" actId="1076"/>
          <ac:picMkLst>
            <pc:docMk/>
            <pc:sldMk cId="1883355811" sldId="301"/>
            <ac:picMk id="12" creationId="{5903506B-1496-B93D-3135-AA057A54C07F}"/>
          </ac:picMkLst>
        </pc:picChg>
      </pc:sldChg>
      <pc:sldChg chg="del mod modShow">
        <pc:chgData name="Shahriar Yazdipour" userId="bd1f2dcbbc696ba7" providerId="LiveId" clId="{37695540-74FA-4071-B061-4505F22C9592}" dt="2023-06-18T10:27:56.335" v="697" actId="47"/>
        <pc:sldMkLst>
          <pc:docMk/>
          <pc:sldMk cId="30591862" sldId="302"/>
        </pc:sldMkLst>
      </pc:sldChg>
      <pc:sldChg chg="ord">
        <pc:chgData name="Shahriar Yazdipour" userId="bd1f2dcbbc696ba7" providerId="LiveId" clId="{37695540-74FA-4071-B061-4505F22C9592}" dt="2023-06-19T13:48:18.522" v="2747"/>
        <pc:sldMkLst>
          <pc:docMk/>
          <pc:sldMk cId="2684086243" sldId="303"/>
        </pc:sldMkLst>
      </pc:sldChg>
      <pc:sldChg chg="ord">
        <pc:chgData name="Shahriar Yazdipour" userId="bd1f2dcbbc696ba7" providerId="LiveId" clId="{37695540-74FA-4071-B061-4505F22C9592}" dt="2023-06-19T14:26:56.107" v="2826"/>
        <pc:sldMkLst>
          <pc:docMk/>
          <pc:sldMk cId="2770575906" sldId="304"/>
        </pc:sldMkLst>
      </pc:sldChg>
      <pc:sldChg chg="del mod ord modShow">
        <pc:chgData name="Shahriar Yazdipour" userId="bd1f2dcbbc696ba7" providerId="LiveId" clId="{37695540-74FA-4071-B061-4505F22C9592}" dt="2023-06-18T10:22:09.951" v="694" actId="47"/>
        <pc:sldMkLst>
          <pc:docMk/>
          <pc:sldMk cId="4136465448" sldId="307"/>
        </pc:sldMkLst>
      </pc:sldChg>
      <pc:sldChg chg="addSp delSp modSp mod ord modNotesTx">
        <pc:chgData name="Shahriar Yazdipour" userId="bd1f2dcbbc696ba7" providerId="LiveId" clId="{37695540-74FA-4071-B061-4505F22C9592}" dt="2023-06-19T14:09:34.371" v="2786" actId="20577"/>
        <pc:sldMkLst>
          <pc:docMk/>
          <pc:sldMk cId="510232794" sldId="308"/>
        </pc:sldMkLst>
        <pc:spChg chg="del">
          <ac:chgData name="Shahriar Yazdipour" userId="bd1f2dcbbc696ba7" providerId="LiveId" clId="{37695540-74FA-4071-B061-4505F22C9592}" dt="2023-06-18T15:08:16.322" v="1121" actId="478"/>
          <ac:spMkLst>
            <pc:docMk/>
            <pc:sldMk cId="510232794" sldId="308"/>
            <ac:spMk id="2054" creationId="{B9D05BCA-2443-D72B-9E0F-FCEF5FCF8C2C}"/>
          </ac:spMkLst>
        </pc:spChg>
        <pc:spChg chg="mod">
          <ac:chgData name="Shahriar Yazdipour" userId="bd1f2dcbbc696ba7" providerId="LiveId" clId="{37695540-74FA-4071-B061-4505F22C9592}" dt="2023-06-18T15:05:13.080" v="1120"/>
          <ac:spMkLst>
            <pc:docMk/>
            <pc:sldMk cId="510232794" sldId="308"/>
            <ac:spMk id="4101" creationId="{842550DF-1B0D-3A75-F2CA-FE43B8D473FA}"/>
          </ac:spMkLst>
        </pc:spChg>
        <pc:spChg chg="mod">
          <ac:chgData name="Shahriar Yazdipour" userId="bd1f2dcbbc696ba7" providerId="LiveId" clId="{37695540-74FA-4071-B061-4505F22C9592}" dt="2023-06-19T14:09:34.371" v="2786" actId="20577"/>
          <ac:spMkLst>
            <pc:docMk/>
            <pc:sldMk cId="510232794" sldId="308"/>
            <ac:spMk id="4103" creationId="{9A6A133A-C1FB-2770-126C-733F7A877F77}"/>
          </ac:spMkLst>
        </pc:spChg>
        <pc:picChg chg="add mod">
          <ac:chgData name="Shahriar Yazdipour" userId="bd1f2dcbbc696ba7" providerId="LiveId" clId="{37695540-74FA-4071-B061-4505F22C9592}" dt="2023-06-18T15:11:35.526" v="1187" actId="1076"/>
          <ac:picMkLst>
            <pc:docMk/>
            <pc:sldMk cId="510232794" sldId="308"/>
            <ac:picMk id="3" creationId="{79BAE635-62ED-FAE0-7BBA-2CC67A25D5A7}"/>
          </ac:picMkLst>
        </pc:picChg>
        <pc:picChg chg="del">
          <ac:chgData name="Shahriar Yazdipour" userId="bd1f2dcbbc696ba7" providerId="LiveId" clId="{37695540-74FA-4071-B061-4505F22C9592}" dt="2023-06-18T15:04:59.903" v="1109" actId="478"/>
          <ac:picMkLst>
            <pc:docMk/>
            <pc:sldMk cId="510232794" sldId="308"/>
            <ac:picMk id="1026" creationId="{C3AA0474-87B3-DCAB-ACB1-AFD39913ECF1}"/>
          </ac:picMkLst>
        </pc:picChg>
      </pc:sldChg>
      <pc:sldChg chg="delSp modSp mod ord modNotesTx">
        <pc:chgData name="Shahriar Yazdipour" userId="bd1f2dcbbc696ba7" providerId="LiveId" clId="{37695540-74FA-4071-B061-4505F22C9592}" dt="2023-06-19T14:28:31.934" v="2839"/>
        <pc:sldMkLst>
          <pc:docMk/>
          <pc:sldMk cId="4135620854" sldId="309"/>
        </pc:sldMkLst>
        <pc:spChg chg="del">
          <ac:chgData name="Shahriar Yazdipour" userId="bd1f2dcbbc696ba7" providerId="LiveId" clId="{37695540-74FA-4071-B061-4505F22C9592}" dt="2023-06-17T08:57:16.403" v="88" actId="478"/>
          <ac:spMkLst>
            <pc:docMk/>
            <pc:sldMk cId="4135620854" sldId="309"/>
            <ac:spMk id="2054" creationId="{B9D05BCA-2443-D72B-9E0F-FCEF5FCF8C2C}"/>
          </ac:spMkLst>
        </pc:spChg>
        <pc:spChg chg="mod">
          <ac:chgData name="Shahriar Yazdipour" userId="bd1f2dcbbc696ba7" providerId="LiveId" clId="{37695540-74FA-4071-B061-4505F22C9592}" dt="2023-06-17T08:50:53.429" v="56" actId="20577"/>
          <ac:spMkLst>
            <pc:docMk/>
            <pc:sldMk cId="4135620854" sldId="309"/>
            <ac:spMk id="4101" creationId="{842550DF-1B0D-3A75-F2CA-FE43B8D473FA}"/>
          </ac:spMkLst>
        </pc:spChg>
        <pc:spChg chg="mod">
          <ac:chgData name="Shahriar Yazdipour" userId="bd1f2dcbbc696ba7" providerId="LiveId" clId="{37695540-74FA-4071-B061-4505F22C9592}" dt="2023-06-18T15:12:03.381" v="1191" actId="113"/>
          <ac:spMkLst>
            <pc:docMk/>
            <pc:sldMk cId="4135620854" sldId="309"/>
            <ac:spMk id="4103" creationId="{9A6A133A-C1FB-2770-126C-733F7A877F77}"/>
          </ac:spMkLst>
        </pc:spChg>
        <pc:picChg chg="del mod modCrop">
          <ac:chgData name="Shahriar Yazdipour" userId="bd1f2dcbbc696ba7" providerId="LiveId" clId="{37695540-74FA-4071-B061-4505F22C9592}" dt="2023-06-17T08:32:25.952" v="12" actId="21"/>
          <ac:picMkLst>
            <pc:docMk/>
            <pc:sldMk cId="4135620854" sldId="309"/>
            <ac:picMk id="4" creationId="{4A7AC138-17CF-CC6A-FD92-0D593424101E}"/>
          </ac:picMkLst>
        </pc:picChg>
      </pc:sldChg>
      <pc:sldChg chg="addSp delSp modSp del mod modNotesTx">
        <pc:chgData name="Shahriar Yazdipour" userId="bd1f2dcbbc696ba7" providerId="LiveId" clId="{37695540-74FA-4071-B061-4505F22C9592}" dt="2023-06-18T15:12:40.645" v="1192" actId="2696"/>
        <pc:sldMkLst>
          <pc:docMk/>
          <pc:sldMk cId="2779162931" sldId="310"/>
        </pc:sldMkLst>
        <pc:spChg chg="mod">
          <ac:chgData name="Shahriar Yazdipour" userId="bd1f2dcbbc696ba7" providerId="LiveId" clId="{37695540-74FA-4071-B061-4505F22C9592}" dt="2023-06-17T08:58:39.900" v="90" actId="20577"/>
          <ac:spMkLst>
            <pc:docMk/>
            <pc:sldMk cId="2779162931" sldId="310"/>
            <ac:spMk id="4101" creationId="{842550DF-1B0D-3A75-F2CA-FE43B8D473FA}"/>
          </ac:spMkLst>
        </pc:spChg>
        <pc:picChg chg="add del mod">
          <ac:chgData name="Shahriar Yazdipour" userId="bd1f2dcbbc696ba7" providerId="LiveId" clId="{37695540-74FA-4071-B061-4505F22C9592}" dt="2023-06-17T08:32:33.133" v="15" actId="21"/>
          <ac:picMkLst>
            <pc:docMk/>
            <pc:sldMk cId="2779162931" sldId="310"/>
            <ac:picMk id="3" creationId="{5A15F816-96A1-A254-3979-9A36688F7666}"/>
          </ac:picMkLst>
        </pc:picChg>
        <pc:picChg chg="mod modCrop">
          <ac:chgData name="Shahriar Yazdipour" userId="bd1f2dcbbc696ba7" providerId="LiveId" clId="{37695540-74FA-4071-B061-4505F22C9592}" dt="2023-06-17T08:30:24.012" v="8" actId="1076"/>
          <ac:picMkLst>
            <pc:docMk/>
            <pc:sldMk cId="2779162931" sldId="310"/>
            <ac:picMk id="6" creationId="{5552C058-870C-42E9-4C57-438F968298B5}"/>
          </ac:picMkLst>
        </pc:picChg>
      </pc:sldChg>
      <pc:sldChg chg="modSp mod">
        <pc:chgData name="Shahriar Yazdipour" userId="bd1f2dcbbc696ba7" providerId="LiveId" clId="{37695540-74FA-4071-B061-4505F22C9592}" dt="2023-06-18T10:35:22.014" v="726" actId="20577"/>
        <pc:sldMkLst>
          <pc:docMk/>
          <pc:sldMk cId="1222022984" sldId="311"/>
        </pc:sldMkLst>
        <pc:spChg chg="mod">
          <ac:chgData name="Shahriar Yazdipour" userId="bd1f2dcbbc696ba7" providerId="LiveId" clId="{37695540-74FA-4071-B061-4505F22C9592}" dt="2023-06-18T10:35:22.014" v="726" actId="20577"/>
          <ac:spMkLst>
            <pc:docMk/>
            <pc:sldMk cId="1222022984" sldId="311"/>
            <ac:spMk id="8" creationId="{A0A36362-FEF1-733E-BD0D-4B7AA2D6958D}"/>
          </ac:spMkLst>
        </pc:spChg>
        <pc:spChg chg="mod">
          <ac:chgData name="Shahriar Yazdipour" userId="bd1f2dcbbc696ba7" providerId="LiveId" clId="{37695540-74FA-4071-B061-4505F22C9592}" dt="2023-06-18T10:34:16.542" v="723"/>
          <ac:spMkLst>
            <pc:docMk/>
            <pc:sldMk cId="1222022984" sldId="311"/>
            <ac:spMk id="4101" creationId="{842550DF-1B0D-3A75-F2CA-FE43B8D473FA}"/>
          </ac:spMkLst>
        </pc:spChg>
        <pc:picChg chg="mod">
          <ac:chgData name="Shahriar Yazdipour" userId="bd1f2dcbbc696ba7" providerId="LiveId" clId="{37695540-74FA-4071-B061-4505F22C9592}" dt="2023-06-17T16:15:12.106" v="133" actId="1076"/>
          <ac:picMkLst>
            <pc:docMk/>
            <pc:sldMk cId="1222022984" sldId="311"/>
            <ac:picMk id="4" creationId="{E92831F0-5F54-F3F0-596A-86E763525DAC}"/>
          </ac:picMkLst>
        </pc:picChg>
      </pc:sldChg>
      <pc:sldChg chg="addSp delSp modSp mod">
        <pc:chgData name="Shahriar Yazdipour" userId="bd1f2dcbbc696ba7" providerId="LiveId" clId="{37695540-74FA-4071-B061-4505F22C9592}" dt="2023-06-18T15:28:12.055" v="1323" actId="14100"/>
        <pc:sldMkLst>
          <pc:docMk/>
          <pc:sldMk cId="397671463" sldId="313"/>
        </pc:sldMkLst>
        <pc:picChg chg="add mod">
          <ac:chgData name="Shahriar Yazdipour" userId="bd1f2dcbbc696ba7" providerId="LiveId" clId="{37695540-74FA-4071-B061-4505F22C9592}" dt="2023-06-18T15:28:12.055" v="1323" actId="14100"/>
          <ac:picMkLst>
            <pc:docMk/>
            <pc:sldMk cId="397671463" sldId="313"/>
            <ac:picMk id="4" creationId="{323D1954-D30C-D5C4-9BE6-F671843388E4}"/>
          </ac:picMkLst>
        </pc:picChg>
        <pc:picChg chg="del">
          <ac:chgData name="Shahriar Yazdipour" userId="bd1f2dcbbc696ba7" providerId="LiveId" clId="{37695540-74FA-4071-B061-4505F22C9592}" dt="2023-06-18T15:28:01.152" v="1319" actId="478"/>
          <ac:picMkLst>
            <pc:docMk/>
            <pc:sldMk cId="397671463" sldId="313"/>
            <ac:picMk id="6" creationId="{2504E9B5-8828-A06E-ECB6-7DDCA7E340BC}"/>
          </ac:picMkLst>
        </pc:picChg>
      </pc:sldChg>
      <pc:sldChg chg="addSp modSp mod">
        <pc:chgData name="Shahriar Yazdipour" userId="bd1f2dcbbc696ba7" providerId="LiveId" clId="{37695540-74FA-4071-B061-4505F22C9592}" dt="2023-06-19T14:35:19.751" v="2852" actId="20577"/>
        <pc:sldMkLst>
          <pc:docMk/>
          <pc:sldMk cId="152616876" sldId="314"/>
        </pc:sldMkLst>
        <pc:spChg chg="add mod">
          <ac:chgData name="Shahriar Yazdipour" userId="bd1f2dcbbc696ba7" providerId="LiveId" clId="{37695540-74FA-4071-B061-4505F22C9592}" dt="2023-06-18T10:33:16.901" v="715" actId="14100"/>
          <ac:spMkLst>
            <pc:docMk/>
            <pc:sldMk cId="152616876" sldId="314"/>
            <ac:spMk id="3" creationId="{B4484AD7-AB50-AE2B-D5CC-1D5B29733F5B}"/>
          </ac:spMkLst>
        </pc:spChg>
        <pc:spChg chg="mod">
          <ac:chgData name="Shahriar Yazdipour" userId="bd1f2dcbbc696ba7" providerId="LiveId" clId="{37695540-74FA-4071-B061-4505F22C9592}" dt="2023-06-19T14:35:19.751" v="2852" actId="20577"/>
          <ac:spMkLst>
            <pc:docMk/>
            <pc:sldMk cId="152616876" sldId="314"/>
            <ac:spMk id="4101" creationId="{842550DF-1B0D-3A75-F2CA-FE43B8D473FA}"/>
          </ac:spMkLst>
        </pc:spChg>
      </pc:sldChg>
      <pc:sldChg chg="addSp delSp modSp mod">
        <pc:chgData name="Shahriar Yazdipour" userId="bd1f2dcbbc696ba7" providerId="LiveId" clId="{37695540-74FA-4071-B061-4505F22C9592}" dt="2023-06-19T09:20:47.633" v="1960" actId="5793"/>
        <pc:sldMkLst>
          <pc:docMk/>
          <pc:sldMk cId="1164682668" sldId="316"/>
        </pc:sldMkLst>
        <pc:spChg chg="del">
          <ac:chgData name="Shahriar Yazdipour" userId="bd1f2dcbbc696ba7" providerId="LiveId" clId="{37695540-74FA-4071-B061-4505F22C9592}" dt="2023-06-17T08:42:42.241" v="31" actId="478"/>
          <ac:spMkLst>
            <pc:docMk/>
            <pc:sldMk cId="1164682668" sldId="316"/>
            <ac:spMk id="2054" creationId="{B9D05BCA-2443-D72B-9E0F-FCEF5FCF8C2C}"/>
          </ac:spMkLst>
        </pc:spChg>
        <pc:spChg chg="mod">
          <ac:chgData name="Shahriar Yazdipour" userId="bd1f2dcbbc696ba7" providerId="LiveId" clId="{37695540-74FA-4071-B061-4505F22C9592}" dt="2023-06-19T09:20:47.633" v="1960" actId="5793"/>
          <ac:spMkLst>
            <pc:docMk/>
            <pc:sldMk cId="1164682668" sldId="316"/>
            <ac:spMk id="4101" creationId="{842550DF-1B0D-3A75-F2CA-FE43B8D473FA}"/>
          </ac:spMkLst>
        </pc:spChg>
        <pc:grpChg chg="mod">
          <ac:chgData name="Shahriar Yazdipour" userId="bd1f2dcbbc696ba7" providerId="LiveId" clId="{37695540-74FA-4071-B061-4505F22C9592}" dt="2023-06-19T09:19:37.269" v="1944" actId="164"/>
          <ac:grpSpMkLst>
            <pc:docMk/>
            <pc:sldMk cId="1164682668" sldId="316"/>
            <ac:grpSpMk id="9" creationId="{48C59E6E-2813-6D0F-F238-B737BBCFD536}"/>
          </ac:grpSpMkLst>
        </pc:grpChg>
        <pc:grpChg chg="add mod">
          <ac:chgData name="Shahriar Yazdipour" userId="bd1f2dcbbc696ba7" providerId="LiveId" clId="{37695540-74FA-4071-B061-4505F22C9592}" dt="2023-06-19T09:20:28.465" v="1947" actId="1076"/>
          <ac:grpSpMkLst>
            <pc:docMk/>
            <pc:sldMk cId="1164682668" sldId="316"/>
            <ac:grpSpMk id="11" creationId="{1D4AA45B-8049-4AF3-C41B-79349DC56902}"/>
          </ac:grpSpMkLst>
        </pc:grpChg>
        <pc:picChg chg="add del mod">
          <ac:chgData name="Shahriar Yazdipour" userId="bd1f2dcbbc696ba7" providerId="LiveId" clId="{37695540-74FA-4071-B061-4505F22C9592}" dt="2023-06-19T09:19:26.028" v="1940" actId="478"/>
          <ac:picMkLst>
            <pc:docMk/>
            <pc:sldMk cId="1164682668" sldId="316"/>
            <ac:picMk id="4" creationId="{F7C40978-3CA4-1696-0220-28420634CE18}"/>
          </ac:picMkLst>
        </pc:picChg>
        <pc:picChg chg="add mod">
          <ac:chgData name="Shahriar Yazdipour" userId="bd1f2dcbbc696ba7" providerId="LiveId" clId="{37695540-74FA-4071-B061-4505F22C9592}" dt="2023-06-19T09:19:37.269" v="1944" actId="164"/>
          <ac:picMkLst>
            <pc:docMk/>
            <pc:sldMk cId="1164682668" sldId="316"/>
            <ac:picMk id="10" creationId="{1A57B89F-6887-99E4-7F91-AD9A3EFF776D}"/>
          </ac:picMkLst>
        </pc:picChg>
      </pc:sldChg>
      <pc:sldChg chg="modSp mod">
        <pc:chgData name="Shahriar Yazdipour" userId="bd1f2dcbbc696ba7" providerId="LiveId" clId="{37695540-74FA-4071-B061-4505F22C9592}" dt="2023-06-18T15:22:56.771" v="1292" actId="115"/>
        <pc:sldMkLst>
          <pc:docMk/>
          <pc:sldMk cId="3790221730" sldId="317"/>
        </pc:sldMkLst>
        <pc:spChg chg="mod">
          <ac:chgData name="Shahriar Yazdipour" userId="bd1f2dcbbc696ba7" providerId="LiveId" clId="{37695540-74FA-4071-B061-4505F22C9592}" dt="2023-06-18T15:22:56.771" v="1292" actId="115"/>
          <ac:spMkLst>
            <pc:docMk/>
            <pc:sldMk cId="3790221730" sldId="317"/>
            <ac:spMk id="4101" creationId="{842550DF-1B0D-3A75-F2CA-FE43B8D473FA}"/>
          </ac:spMkLst>
        </pc:spChg>
      </pc:sldChg>
      <pc:sldChg chg="mod ord modShow">
        <pc:chgData name="Shahriar Yazdipour" userId="bd1f2dcbbc696ba7" providerId="LiveId" clId="{37695540-74FA-4071-B061-4505F22C9592}" dt="2023-06-19T13:48:18.522" v="2747"/>
        <pc:sldMkLst>
          <pc:docMk/>
          <pc:sldMk cId="921611353" sldId="320"/>
        </pc:sldMkLst>
      </pc:sldChg>
      <pc:sldChg chg="del">
        <pc:chgData name="Shahriar Yazdipour" userId="bd1f2dcbbc696ba7" providerId="LiveId" clId="{37695540-74FA-4071-B061-4505F22C9592}" dt="2023-06-18T17:19:50.076" v="1420" actId="47"/>
        <pc:sldMkLst>
          <pc:docMk/>
          <pc:sldMk cId="3766057063" sldId="321"/>
        </pc:sldMkLst>
      </pc:sldChg>
      <pc:sldChg chg="del">
        <pc:chgData name="Shahriar Yazdipour" userId="bd1f2dcbbc696ba7" providerId="LiveId" clId="{37695540-74FA-4071-B061-4505F22C9592}" dt="2023-06-18T17:19:50.076" v="1420" actId="47"/>
        <pc:sldMkLst>
          <pc:docMk/>
          <pc:sldMk cId="929999176" sldId="322"/>
        </pc:sldMkLst>
      </pc:sldChg>
      <pc:sldChg chg="modSp mod modNotesTx">
        <pc:chgData name="Shahriar Yazdipour" userId="bd1f2dcbbc696ba7" providerId="LiveId" clId="{37695540-74FA-4071-B061-4505F22C9592}" dt="2023-06-19T13:01:36.173" v="2440"/>
        <pc:sldMkLst>
          <pc:docMk/>
          <pc:sldMk cId="4181288668" sldId="323"/>
        </pc:sldMkLst>
        <pc:spChg chg="mod">
          <ac:chgData name="Shahriar Yazdipour" userId="bd1f2dcbbc696ba7" providerId="LiveId" clId="{37695540-74FA-4071-B061-4505F22C9592}" dt="2023-06-18T14:41:00.766" v="1066" actId="20577"/>
          <ac:spMkLst>
            <pc:docMk/>
            <pc:sldMk cId="4181288668" sldId="323"/>
            <ac:spMk id="4" creationId="{867D85ED-F567-6A86-72C1-946D86DDA9ED}"/>
          </ac:spMkLst>
        </pc:spChg>
      </pc:sldChg>
      <pc:sldChg chg="modSp mod">
        <pc:chgData name="Shahriar Yazdipour" userId="bd1f2dcbbc696ba7" providerId="LiveId" clId="{37695540-74FA-4071-B061-4505F22C9592}" dt="2023-06-19T14:01:44.992" v="2784" actId="20577"/>
        <pc:sldMkLst>
          <pc:docMk/>
          <pc:sldMk cId="2320189160" sldId="324"/>
        </pc:sldMkLst>
        <pc:spChg chg="mod">
          <ac:chgData name="Shahriar Yazdipour" userId="bd1f2dcbbc696ba7" providerId="LiveId" clId="{37695540-74FA-4071-B061-4505F22C9592}" dt="2023-06-19T14:01:44.992" v="2784" actId="20577"/>
          <ac:spMkLst>
            <pc:docMk/>
            <pc:sldMk cId="2320189160" sldId="324"/>
            <ac:spMk id="4" creationId="{188E3C19-F3D3-6635-E478-403D14897CA0}"/>
          </ac:spMkLst>
        </pc:spChg>
      </pc:sldChg>
      <pc:sldChg chg="modSp del mod">
        <pc:chgData name="Shahriar Yazdipour" userId="bd1f2dcbbc696ba7" providerId="LiveId" clId="{37695540-74FA-4071-B061-4505F22C9592}" dt="2023-06-18T10:18:20.282" v="693" actId="47"/>
        <pc:sldMkLst>
          <pc:docMk/>
          <pc:sldMk cId="2107423567" sldId="328"/>
        </pc:sldMkLst>
        <pc:spChg chg="mod">
          <ac:chgData name="Shahriar Yazdipour" userId="bd1f2dcbbc696ba7" providerId="LiveId" clId="{37695540-74FA-4071-B061-4505F22C9592}" dt="2023-06-18T10:18:00.675" v="679" actId="21"/>
          <ac:spMkLst>
            <pc:docMk/>
            <pc:sldMk cId="2107423567" sldId="328"/>
            <ac:spMk id="4" creationId="{FAE5223B-8323-3B37-4F58-5293A3A19E5C}"/>
          </ac:spMkLst>
        </pc:spChg>
      </pc:sldChg>
      <pc:sldChg chg="del">
        <pc:chgData name="Shahriar Yazdipour" userId="bd1f2dcbbc696ba7" providerId="LiveId" clId="{37695540-74FA-4071-B061-4505F22C9592}" dt="2023-06-17T08:26:02.106" v="4" actId="2696"/>
        <pc:sldMkLst>
          <pc:docMk/>
          <pc:sldMk cId="2662607565" sldId="329"/>
        </pc:sldMkLst>
      </pc:sldChg>
      <pc:sldChg chg="addSp delSp modSp mod ord modShow modNotesTx">
        <pc:chgData name="Shahriar Yazdipour" userId="bd1f2dcbbc696ba7" providerId="LiveId" clId="{37695540-74FA-4071-B061-4505F22C9592}" dt="2023-06-19T13:05:15.759" v="2497" actId="6549"/>
        <pc:sldMkLst>
          <pc:docMk/>
          <pc:sldMk cId="2336719469" sldId="331"/>
        </pc:sldMkLst>
        <pc:spChg chg="add del mod">
          <ac:chgData name="Shahriar Yazdipour" userId="bd1f2dcbbc696ba7" providerId="LiveId" clId="{37695540-74FA-4071-B061-4505F22C9592}" dt="2023-06-18T14:02:44.284" v="1032" actId="2710"/>
          <ac:spMkLst>
            <pc:docMk/>
            <pc:sldMk cId="2336719469" sldId="331"/>
            <ac:spMk id="2054" creationId="{B9D05BCA-2443-D72B-9E0F-FCEF5FCF8C2C}"/>
          </ac:spMkLst>
        </pc:spChg>
        <pc:spChg chg="del mod">
          <ac:chgData name="Shahriar Yazdipour" userId="bd1f2dcbbc696ba7" providerId="LiveId" clId="{37695540-74FA-4071-B061-4505F22C9592}" dt="2023-06-18T13:56:35.811" v="966" actId="478"/>
          <ac:spMkLst>
            <pc:docMk/>
            <pc:sldMk cId="2336719469" sldId="331"/>
            <ac:spMk id="4103" creationId="{9A6A133A-C1FB-2770-126C-733F7A877F77}"/>
          </ac:spMkLst>
        </pc:spChg>
        <pc:graphicFrameChg chg="del mod modGraphic">
          <ac:chgData name="Shahriar Yazdipour" userId="bd1f2dcbbc696ba7" providerId="LiveId" clId="{37695540-74FA-4071-B061-4505F22C9592}" dt="2023-06-18T13:55:57.351" v="947" actId="478"/>
          <ac:graphicFrameMkLst>
            <pc:docMk/>
            <pc:sldMk cId="2336719469" sldId="331"/>
            <ac:graphicFrameMk id="3" creationId="{D5688216-CBFC-754F-DC21-1DEAE40988B3}"/>
          </ac:graphicFrameMkLst>
        </pc:graphicFrameChg>
      </pc:sldChg>
      <pc:sldChg chg="del mod ord modShow">
        <pc:chgData name="Shahriar Yazdipour" userId="bd1f2dcbbc696ba7" providerId="LiveId" clId="{37695540-74FA-4071-B061-4505F22C9592}" dt="2023-06-19T17:24:11.554" v="3055" actId="2696"/>
        <pc:sldMkLst>
          <pc:docMk/>
          <pc:sldMk cId="770562512" sldId="332"/>
        </pc:sldMkLst>
      </pc:sldChg>
      <pc:sldChg chg="addSp delSp modSp mod">
        <pc:chgData name="Shahriar Yazdipour" userId="bd1f2dcbbc696ba7" providerId="LiveId" clId="{37695540-74FA-4071-B061-4505F22C9592}" dt="2023-06-17T18:11:14.248" v="568" actId="20577"/>
        <pc:sldMkLst>
          <pc:docMk/>
          <pc:sldMk cId="705165825" sldId="334"/>
        </pc:sldMkLst>
        <pc:spChg chg="add mod">
          <ac:chgData name="Shahriar Yazdipour" userId="bd1f2dcbbc696ba7" providerId="LiveId" clId="{37695540-74FA-4071-B061-4505F22C9592}" dt="2023-06-17T18:09:24.018" v="567"/>
          <ac:spMkLst>
            <pc:docMk/>
            <pc:sldMk cId="705165825" sldId="334"/>
            <ac:spMk id="6" creationId="{24071931-0BFA-1A55-B0FB-831E01F6FBEF}"/>
          </ac:spMkLst>
        </pc:spChg>
        <pc:spChg chg="del mod">
          <ac:chgData name="Shahriar Yazdipour" userId="bd1f2dcbbc696ba7" providerId="LiveId" clId="{37695540-74FA-4071-B061-4505F22C9592}" dt="2023-06-17T17:57:07.557" v="544"/>
          <ac:spMkLst>
            <pc:docMk/>
            <pc:sldMk cId="705165825" sldId="334"/>
            <ac:spMk id="8" creationId="{4764E148-675B-D314-7E45-CD2DCC0380D2}"/>
          </ac:spMkLst>
        </pc:spChg>
        <pc:spChg chg="mod">
          <ac:chgData name="Shahriar Yazdipour" userId="bd1f2dcbbc696ba7" providerId="LiveId" clId="{37695540-74FA-4071-B061-4505F22C9592}" dt="2023-06-17T18:11:14.248" v="568" actId="20577"/>
          <ac:spMkLst>
            <pc:docMk/>
            <pc:sldMk cId="705165825" sldId="334"/>
            <ac:spMk id="4101" creationId="{842550DF-1B0D-3A75-F2CA-FE43B8D473FA}"/>
          </ac:spMkLst>
        </pc:spChg>
        <pc:picChg chg="del">
          <ac:chgData name="Shahriar Yazdipour" userId="bd1f2dcbbc696ba7" providerId="LiveId" clId="{37695540-74FA-4071-B061-4505F22C9592}" dt="2023-06-17T17:57:07.557" v="542" actId="478"/>
          <ac:picMkLst>
            <pc:docMk/>
            <pc:sldMk cId="705165825" sldId="334"/>
            <ac:picMk id="4" creationId="{A0FD2905-D89A-7D5B-2D38-82BFE8248863}"/>
          </ac:picMkLst>
        </pc:picChg>
      </pc:sldChg>
      <pc:sldChg chg="del mod ord modShow">
        <pc:chgData name="Shahriar Yazdipour" userId="bd1f2dcbbc696ba7" providerId="LiveId" clId="{37695540-74FA-4071-B061-4505F22C9592}" dt="2023-06-19T17:24:24.068" v="3058" actId="2696"/>
        <pc:sldMkLst>
          <pc:docMk/>
          <pc:sldMk cId="3770887887" sldId="335"/>
        </pc:sldMkLst>
      </pc:sldChg>
      <pc:sldChg chg="modSp mod">
        <pc:chgData name="Shahriar Yazdipour" userId="bd1f2dcbbc696ba7" providerId="LiveId" clId="{37695540-74FA-4071-B061-4505F22C9592}" dt="2023-06-18T17:10:25.180" v="1332" actId="14100"/>
        <pc:sldMkLst>
          <pc:docMk/>
          <pc:sldMk cId="2730859468" sldId="336"/>
        </pc:sldMkLst>
        <pc:spChg chg="mod">
          <ac:chgData name="Shahriar Yazdipour" userId="bd1f2dcbbc696ba7" providerId="LiveId" clId="{37695540-74FA-4071-B061-4505F22C9592}" dt="2023-06-18T08:41:20.487" v="587" actId="20577"/>
          <ac:spMkLst>
            <pc:docMk/>
            <pc:sldMk cId="2730859468" sldId="336"/>
            <ac:spMk id="4101" creationId="{842550DF-1B0D-3A75-F2CA-FE43B8D473FA}"/>
          </ac:spMkLst>
        </pc:spChg>
        <pc:spChg chg="mod">
          <ac:chgData name="Shahriar Yazdipour" userId="bd1f2dcbbc696ba7" providerId="LiveId" clId="{37695540-74FA-4071-B061-4505F22C9592}" dt="2023-06-18T17:10:25.180" v="1332" actId="14100"/>
          <ac:spMkLst>
            <pc:docMk/>
            <pc:sldMk cId="2730859468" sldId="336"/>
            <ac:spMk id="4103" creationId="{9A6A133A-C1FB-2770-126C-733F7A877F77}"/>
          </ac:spMkLst>
        </pc:spChg>
      </pc:sldChg>
      <pc:sldChg chg="modSp mod modNotesTx">
        <pc:chgData name="Shahriar Yazdipour" userId="bd1f2dcbbc696ba7" providerId="LiveId" clId="{37695540-74FA-4071-B061-4505F22C9592}" dt="2023-06-19T12:56:54.472" v="2439" actId="20577"/>
        <pc:sldMkLst>
          <pc:docMk/>
          <pc:sldMk cId="4010943865" sldId="337"/>
        </pc:sldMkLst>
        <pc:spChg chg="mod">
          <ac:chgData name="Shahriar Yazdipour" userId="bd1f2dcbbc696ba7" providerId="LiveId" clId="{37695540-74FA-4071-B061-4505F22C9592}" dt="2023-06-18T10:14:48.368" v="676" actId="20577"/>
          <ac:spMkLst>
            <pc:docMk/>
            <pc:sldMk cId="4010943865" sldId="337"/>
            <ac:spMk id="4" creationId="{FAE5223B-8323-3B37-4F58-5293A3A19E5C}"/>
          </ac:spMkLst>
        </pc:spChg>
      </pc:sldChg>
      <pc:sldChg chg="modSp mod ord modNotesTx">
        <pc:chgData name="Shahriar Yazdipour" userId="bd1f2dcbbc696ba7" providerId="LiveId" clId="{37695540-74FA-4071-B061-4505F22C9592}" dt="2023-06-18T12:35:39.845" v="794"/>
        <pc:sldMkLst>
          <pc:docMk/>
          <pc:sldMk cId="184211873" sldId="338"/>
        </pc:sldMkLst>
        <pc:spChg chg="mod">
          <ac:chgData name="Shahriar Yazdipour" userId="bd1f2dcbbc696ba7" providerId="LiveId" clId="{37695540-74FA-4071-B061-4505F22C9592}" dt="2023-06-18T12:28:48.831" v="792" actId="20577"/>
          <ac:spMkLst>
            <pc:docMk/>
            <pc:sldMk cId="184211873" sldId="338"/>
            <ac:spMk id="4101" creationId="{842550DF-1B0D-3A75-F2CA-FE43B8D473FA}"/>
          </ac:spMkLst>
        </pc:spChg>
        <pc:spChg chg="mod">
          <ac:chgData name="Shahriar Yazdipour" userId="bd1f2dcbbc696ba7" providerId="LiveId" clId="{37695540-74FA-4071-B061-4505F22C9592}" dt="2023-06-18T12:27:44.053" v="779" actId="20577"/>
          <ac:spMkLst>
            <pc:docMk/>
            <pc:sldMk cId="184211873" sldId="338"/>
            <ac:spMk id="4103" creationId="{9A6A133A-C1FB-2770-126C-733F7A877F77}"/>
          </ac:spMkLst>
        </pc:spChg>
      </pc:sldChg>
      <pc:sldChg chg="addSp delSp modSp mod ord modNotesTx">
        <pc:chgData name="Shahriar Yazdipour" userId="bd1f2dcbbc696ba7" providerId="LiveId" clId="{37695540-74FA-4071-B061-4505F22C9592}" dt="2023-06-19T13:07:03.883" v="2502" actId="20577"/>
        <pc:sldMkLst>
          <pc:docMk/>
          <pc:sldMk cId="4201208855" sldId="339"/>
        </pc:sldMkLst>
        <pc:spChg chg="add del">
          <ac:chgData name="Shahriar Yazdipour" userId="bd1f2dcbbc696ba7" providerId="LiveId" clId="{37695540-74FA-4071-B061-4505F22C9592}" dt="2023-06-19T10:01:25.527" v="2338" actId="22"/>
          <ac:spMkLst>
            <pc:docMk/>
            <pc:sldMk cId="4201208855" sldId="339"/>
            <ac:spMk id="4" creationId="{C9C71ACB-DB03-2E61-3736-9E154FDA44DB}"/>
          </ac:spMkLst>
        </pc:spChg>
        <pc:spChg chg="mod">
          <ac:chgData name="Shahriar Yazdipour" userId="bd1f2dcbbc696ba7" providerId="LiveId" clId="{37695540-74FA-4071-B061-4505F22C9592}" dt="2023-06-18T20:00:37.444" v="1937"/>
          <ac:spMkLst>
            <pc:docMk/>
            <pc:sldMk cId="4201208855" sldId="339"/>
            <ac:spMk id="4101" creationId="{842550DF-1B0D-3A75-F2CA-FE43B8D473FA}"/>
          </ac:spMkLst>
        </pc:spChg>
        <pc:spChg chg="mod">
          <ac:chgData name="Shahriar Yazdipour" userId="bd1f2dcbbc696ba7" providerId="LiveId" clId="{37695540-74FA-4071-B061-4505F22C9592}" dt="2023-06-19T13:04:04.456" v="2491" actId="14"/>
          <ac:spMkLst>
            <pc:docMk/>
            <pc:sldMk cId="4201208855" sldId="339"/>
            <ac:spMk id="4103" creationId="{9A6A133A-C1FB-2770-126C-733F7A877F77}"/>
          </ac:spMkLst>
        </pc:spChg>
        <pc:picChg chg="add mod">
          <ac:chgData name="Shahriar Yazdipour" userId="bd1f2dcbbc696ba7" providerId="LiveId" clId="{37695540-74FA-4071-B061-4505F22C9592}" dt="2023-06-19T13:04:11.260" v="2493" actId="1076"/>
          <ac:picMkLst>
            <pc:docMk/>
            <pc:sldMk cId="4201208855" sldId="339"/>
            <ac:picMk id="6" creationId="{A40F23EB-0D85-E13D-E8C0-C7B3CD4F0322}"/>
          </ac:picMkLst>
        </pc:picChg>
      </pc:sldChg>
      <pc:sldChg chg="modSp mod modNotesTx">
        <pc:chgData name="Shahriar Yazdipour" userId="bd1f2dcbbc696ba7" providerId="LiveId" clId="{37695540-74FA-4071-B061-4505F22C9592}" dt="2023-06-20T10:40:25.584" v="3362" actId="1036"/>
        <pc:sldMkLst>
          <pc:docMk/>
          <pc:sldMk cId="2303641804" sldId="342"/>
        </pc:sldMkLst>
        <pc:picChg chg="mod">
          <ac:chgData name="Shahriar Yazdipour" userId="bd1f2dcbbc696ba7" providerId="LiveId" clId="{37695540-74FA-4071-B061-4505F22C9592}" dt="2023-06-20T10:40:25.584" v="3362" actId="1036"/>
          <ac:picMkLst>
            <pc:docMk/>
            <pc:sldMk cId="2303641804" sldId="342"/>
            <ac:picMk id="4" creationId="{D5FB0CC6-64D0-0524-F084-02D00F747C95}"/>
          </ac:picMkLst>
        </pc:picChg>
      </pc:sldChg>
      <pc:sldChg chg="del mod modShow">
        <pc:chgData name="Shahriar Yazdipour" userId="bd1f2dcbbc696ba7" providerId="LiveId" clId="{37695540-74FA-4071-B061-4505F22C9592}" dt="2023-06-18T14:52:47.969" v="1079" actId="2696"/>
        <pc:sldMkLst>
          <pc:docMk/>
          <pc:sldMk cId="2638422361" sldId="344"/>
        </pc:sldMkLst>
      </pc:sldChg>
      <pc:sldChg chg="modSp mod modNotesTx">
        <pc:chgData name="Shahriar Yazdipour" userId="bd1f2dcbbc696ba7" providerId="LiveId" clId="{37695540-74FA-4071-B061-4505F22C9592}" dt="2023-06-19T16:34:32.352" v="3037"/>
        <pc:sldMkLst>
          <pc:docMk/>
          <pc:sldMk cId="3335466038" sldId="345"/>
        </pc:sldMkLst>
        <pc:spChg chg="mod">
          <ac:chgData name="Shahriar Yazdipour" userId="bd1f2dcbbc696ba7" providerId="LiveId" clId="{37695540-74FA-4071-B061-4505F22C9592}" dt="2023-06-19T16:34:19.705" v="3036" actId="20577"/>
          <ac:spMkLst>
            <pc:docMk/>
            <pc:sldMk cId="3335466038" sldId="345"/>
            <ac:spMk id="12" creationId="{2CAECF73-9FCE-76B8-E604-6795EA3018D5}"/>
          </ac:spMkLst>
        </pc:spChg>
      </pc:sldChg>
      <pc:sldChg chg="mod ord modShow">
        <pc:chgData name="Shahriar Yazdipour" userId="bd1f2dcbbc696ba7" providerId="LiveId" clId="{37695540-74FA-4071-B061-4505F22C9592}" dt="2023-06-19T17:24:20.846" v="3057"/>
        <pc:sldMkLst>
          <pc:docMk/>
          <pc:sldMk cId="3895629346" sldId="346"/>
        </pc:sldMkLst>
      </pc:sldChg>
      <pc:sldChg chg="delSp modSp mod">
        <pc:chgData name="Shahriar Yazdipour" userId="bd1f2dcbbc696ba7" providerId="LiveId" clId="{37695540-74FA-4071-B061-4505F22C9592}" dt="2023-06-19T14:34:22.786" v="2851" actId="15"/>
        <pc:sldMkLst>
          <pc:docMk/>
          <pc:sldMk cId="3937898086" sldId="347"/>
        </pc:sldMkLst>
        <pc:spChg chg="mod">
          <ac:chgData name="Shahriar Yazdipour" userId="bd1f2dcbbc696ba7" providerId="LiveId" clId="{37695540-74FA-4071-B061-4505F22C9592}" dt="2023-06-19T14:34:22.786" v="2851" actId="15"/>
          <ac:spMkLst>
            <pc:docMk/>
            <pc:sldMk cId="3937898086" sldId="347"/>
            <ac:spMk id="12" creationId="{2CAECF73-9FCE-76B8-E604-6795EA3018D5}"/>
          </ac:spMkLst>
        </pc:spChg>
        <pc:spChg chg="del">
          <ac:chgData name="Shahriar Yazdipour" userId="bd1f2dcbbc696ba7" providerId="LiveId" clId="{37695540-74FA-4071-B061-4505F22C9592}" dt="2023-06-19T14:33:30.186" v="2848" actId="478"/>
          <ac:spMkLst>
            <pc:docMk/>
            <pc:sldMk cId="3937898086" sldId="347"/>
            <ac:spMk id="4103" creationId="{9A6A133A-C1FB-2770-126C-733F7A877F77}"/>
          </ac:spMkLst>
        </pc:spChg>
      </pc:sldChg>
      <pc:sldChg chg="addSp modSp mod ord">
        <pc:chgData name="Shahriar Yazdipour" userId="bd1f2dcbbc696ba7" providerId="LiveId" clId="{37695540-74FA-4071-B061-4505F22C9592}" dt="2023-06-20T10:39:28.165" v="3359" actId="1035"/>
        <pc:sldMkLst>
          <pc:docMk/>
          <pc:sldMk cId="600662700" sldId="348"/>
        </pc:sldMkLst>
        <pc:spChg chg="add mod">
          <ac:chgData name="Shahriar Yazdipour" userId="bd1f2dcbbc696ba7" providerId="LiveId" clId="{37695540-74FA-4071-B061-4505F22C9592}" dt="2023-06-20T10:39:28.165" v="3359" actId="1035"/>
          <ac:spMkLst>
            <pc:docMk/>
            <pc:sldMk cId="600662700" sldId="348"/>
            <ac:spMk id="3" creationId="{834DC2DF-94C3-6610-1F86-2B884E4520EF}"/>
          </ac:spMkLst>
        </pc:spChg>
        <pc:spChg chg="add mod">
          <ac:chgData name="Shahriar Yazdipour" userId="bd1f2dcbbc696ba7" providerId="LiveId" clId="{37695540-74FA-4071-B061-4505F22C9592}" dt="2023-06-20T10:39:22.335" v="3347" actId="1035"/>
          <ac:spMkLst>
            <pc:docMk/>
            <pc:sldMk cId="600662700" sldId="348"/>
            <ac:spMk id="4" creationId="{F7302AEE-16CD-8879-0E1B-856A69139019}"/>
          </ac:spMkLst>
        </pc:spChg>
        <pc:spChg chg="add mod">
          <ac:chgData name="Shahriar Yazdipour" userId="bd1f2dcbbc696ba7" providerId="LiveId" clId="{37695540-74FA-4071-B061-4505F22C9592}" dt="2023-06-20T10:39:17.237" v="3334" actId="1036"/>
          <ac:spMkLst>
            <pc:docMk/>
            <pc:sldMk cId="600662700" sldId="348"/>
            <ac:spMk id="6" creationId="{B22CA65E-F02A-B698-9C6B-0E2F6089F468}"/>
          </ac:spMkLst>
        </pc:spChg>
        <pc:spChg chg="mod">
          <ac:chgData name="Shahriar Yazdipour" userId="bd1f2dcbbc696ba7" providerId="LiveId" clId="{37695540-74FA-4071-B061-4505F22C9592}" dt="2023-06-20T10:38:58.825" v="3320" actId="20577"/>
          <ac:spMkLst>
            <pc:docMk/>
            <pc:sldMk cId="600662700" sldId="348"/>
            <ac:spMk id="4101" creationId="{842550DF-1B0D-3A75-F2CA-FE43B8D473FA}"/>
          </ac:spMkLst>
        </pc:spChg>
        <pc:picChg chg="mod modCrop">
          <ac:chgData name="Shahriar Yazdipour" userId="bd1f2dcbbc696ba7" providerId="LiveId" clId="{37695540-74FA-4071-B061-4505F22C9592}" dt="2023-06-20T10:39:13.480" v="3322" actId="1076"/>
          <ac:picMkLst>
            <pc:docMk/>
            <pc:sldMk cId="600662700" sldId="348"/>
            <ac:picMk id="8" creationId="{2B8B7238-F9D4-C70D-A03D-7FE36861C549}"/>
          </ac:picMkLst>
        </pc:picChg>
      </pc:sldChg>
      <pc:sldChg chg="addSp modSp mod ord modNotesTx">
        <pc:chgData name="Shahriar Yazdipour" userId="bd1f2dcbbc696ba7" providerId="LiveId" clId="{37695540-74FA-4071-B061-4505F22C9592}" dt="2023-06-20T10:38:42.931" v="3311" actId="20577"/>
        <pc:sldMkLst>
          <pc:docMk/>
          <pc:sldMk cId="2500991273" sldId="349"/>
        </pc:sldMkLst>
        <pc:spChg chg="add mod">
          <ac:chgData name="Shahriar Yazdipour" userId="bd1f2dcbbc696ba7" providerId="LiveId" clId="{37695540-74FA-4071-B061-4505F22C9592}" dt="2023-06-20T10:37:57.232" v="3254" actId="164"/>
          <ac:spMkLst>
            <pc:docMk/>
            <pc:sldMk cId="2500991273" sldId="349"/>
            <ac:spMk id="3" creationId="{2E3AD070-A8AA-1A19-C4DE-56DD44818B81}"/>
          </ac:spMkLst>
        </pc:spChg>
        <pc:spChg chg="add mod">
          <ac:chgData name="Shahriar Yazdipour" userId="bd1f2dcbbc696ba7" providerId="LiveId" clId="{37695540-74FA-4071-B061-4505F22C9592}" dt="2023-06-20T10:37:57.232" v="3254" actId="164"/>
          <ac:spMkLst>
            <pc:docMk/>
            <pc:sldMk cId="2500991273" sldId="349"/>
            <ac:spMk id="6" creationId="{89917612-496E-93FD-1F82-45ED2F1E57CC}"/>
          </ac:spMkLst>
        </pc:spChg>
        <pc:spChg chg="add mod">
          <ac:chgData name="Shahriar Yazdipour" userId="bd1f2dcbbc696ba7" providerId="LiveId" clId="{37695540-74FA-4071-B061-4505F22C9592}" dt="2023-06-20T10:37:57.232" v="3254" actId="164"/>
          <ac:spMkLst>
            <pc:docMk/>
            <pc:sldMk cId="2500991273" sldId="349"/>
            <ac:spMk id="7" creationId="{48241482-C64C-115F-631C-6981960E714F}"/>
          </ac:spMkLst>
        </pc:spChg>
        <pc:spChg chg="mod">
          <ac:chgData name="Shahriar Yazdipour" userId="bd1f2dcbbc696ba7" providerId="LiveId" clId="{37695540-74FA-4071-B061-4505F22C9592}" dt="2023-06-20T10:38:42.931" v="3311" actId="20577"/>
          <ac:spMkLst>
            <pc:docMk/>
            <pc:sldMk cId="2500991273" sldId="349"/>
            <ac:spMk id="4101" creationId="{842550DF-1B0D-3A75-F2CA-FE43B8D473FA}"/>
          </ac:spMkLst>
        </pc:spChg>
        <pc:grpChg chg="add mod">
          <ac:chgData name="Shahriar Yazdipour" userId="bd1f2dcbbc696ba7" providerId="LiveId" clId="{37695540-74FA-4071-B061-4505F22C9592}" dt="2023-06-20T10:38:22.157" v="3308" actId="1036"/>
          <ac:grpSpMkLst>
            <pc:docMk/>
            <pc:sldMk cId="2500991273" sldId="349"/>
            <ac:grpSpMk id="8" creationId="{F7C2C06E-246E-F18F-BA4F-EACB4C6DA9F4}"/>
          </ac:grpSpMkLst>
        </pc:grpChg>
        <pc:picChg chg="mod modCrop">
          <ac:chgData name="Shahriar Yazdipour" userId="bd1f2dcbbc696ba7" providerId="LiveId" clId="{37695540-74FA-4071-B061-4505F22C9592}" dt="2023-06-20T10:38:29.189" v="3309" actId="732"/>
          <ac:picMkLst>
            <pc:docMk/>
            <pc:sldMk cId="2500991273" sldId="349"/>
            <ac:picMk id="4" creationId="{3697A837-1331-C81D-8E29-2FB7003C7D8A}"/>
          </ac:picMkLst>
        </pc:picChg>
      </pc:sldChg>
      <pc:sldChg chg="del">
        <pc:chgData name="Shahriar Yazdipour" userId="bd1f2dcbbc696ba7" providerId="LiveId" clId="{37695540-74FA-4071-B061-4505F22C9592}" dt="2023-06-18T17:19:50.076" v="1420" actId="47"/>
        <pc:sldMkLst>
          <pc:docMk/>
          <pc:sldMk cId="2638264164" sldId="350"/>
        </pc:sldMkLst>
      </pc:sldChg>
      <pc:sldChg chg="addSp delSp modSp del mod ord modClrScheme modShow chgLayout modNotesTx">
        <pc:chgData name="Shahriar Yazdipour" userId="bd1f2dcbbc696ba7" providerId="LiveId" clId="{37695540-74FA-4071-B061-4505F22C9592}" dt="2023-06-18T18:50:23.612" v="1742" actId="2696"/>
        <pc:sldMkLst>
          <pc:docMk/>
          <pc:sldMk cId="1186827984" sldId="351"/>
        </pc:sldMkLst>
        <pc:spChg chg="mod">
          <ac:chgData name="Shahriar Yazdipour" userId="bd1f2dcbbc696ba7" providerId="LiveId" clId="{37695540-74FA-4071-B061-4505F22C9592}" dt="2023-06-18T17:28:22.649" v="1504" actId="26606"/>
          <ac:spMkLst>
            <pc:docMk/>
            <pc:sldMk cId="1186827984" sldId="351"/>
            <ac:spMk id="2" creationId="{42FB453F-9B17-AC20-3348-02C7F566B694}"/>
          </ac:spMkLst>
        </pc:spChg>
        <pc:spChg chg="mod">
          <ac:chgData name="Shahriar Yazdipour" userId="bd1f2dcbbc696ba7" providerId="LiveId" clId="{37695540-74FA-4071-B061-4505F22C9592}" dt="2023-06-18T17:28:22.649" v="1504" actId="26606"/>
          <ac:spMkLst>
            <pc:docMk/>
            <pc:sldMk cId="1186827984" sldId="351"/>
            <ac:spMk id="5" creationId="{AA63C6C8-B8F4-7A38-8B6C-EAD5DF54E5AA}"/>
          </ac:spMkLst>
        </pc:spChg>
        <pc:spChg chg="mod">
          <ac:chgData name="Shahriar Yazdipour" userId="bd1f2dcbbc696ba7" providerId="LiveId" clId="{37695540-74FA-4071-B061-4505F22C9592}" dt="2023-06-18T18:22:12.554" v="1674" actId="20577"/>
          <ac:spMkLst>
            <pc:docMk/>
            <pc:sldMk cId="1186827984" sldId="351"/>
            <ac:spMk id="4101" creationId="{842550DF-1B0D-3A75-F2CA-FE43B8D473FA}"/>
          </ac:spMkLst>
        </pc:spChg>
        <pc:spChg chg="mod">
          <ac:chgData name="Shahriar Yazdipour" userId="bd1f2dcbbc696ba7" providerId="LiveId" clId="{37695540-74FA-4071-B061-4505F22C9592}" dt="2023-06-18T17:32:48.903" v="1553" actId="20577"/>
          <ac:spMkLst>
            <pc:docMk/>
            <pc:sldMk cId="1186827984" sldId="351"/>
            <ac:spMk id="4103" creationId="{9A6A133A-C1FB-2770-126C-733F7A877F77}"/>
          </ac:spMkLst>
        </pc:spChg>
        <pc:picChg chg="add del mod ord">
          <ac:chgData name="Shahriar Yazdipour" userId="bd1f2dcbbc696ba7" providerId="LiveId" clId="{37695540-74FA-4071-B061-4505F22C9592}" dt="2023-06-18T17:28:45.354" v="1507" actId="478"/>
          <ac:picMkLst>
            <pc:docMk/>
            <pc:sldMk cId="1186827984" sldId="351"/>
            <ac:picMk id="4" creationId="{69EED0EB-E66A-4D63-3D99-A01F3FF3F985}"/>
          </ac:picMkLst>
        </pc:picChg>
        <pc:picChg chg="add del mod">
          <ac:chgData name="Shahriar Yazdipour" userId="bd1f2dcbbc696ba7" providerId="LiveId" clId="{37695540-74FA-4071-B061-4505F22C9592}" dt="2023-06-18T18:30:07.772" v="1730" actId="478"/>
          <ac:picMkLst>
            <pc:docMk/>
            <pc:sldMk cId="1186827984" sldId="351"/>
            <ac:picMk id="7" creationId="{2864C58A-40CD-2838-C102-3FDAFCC91618}"/>
          </ac:picMkLst>
        </pc:picChg>
      </pc:sldChg>
      <pc:sldChg chg="addSp modSp del mod ord modShow">
        <pc:chgData name="Shahriar Yazdipour" userId="bd1f2dcbbc696ba7" providerId="LiveId" clId="{37695540-74FA-4071-B061-4505F22C9592}" dt="2023-06-18T10:08:26.132" v="645" actId="2696"/>
        <pc:sldMkLst>
          <pc:docMk/>
          <pc:sldMk cId="3954516654" sldId="352"/>
        </pc:sldMkLst>
        <pc:grpChg chg="add mod">
          <ac:chgData name="Shahriar Yazdipour" userId="bd1f2dcbbc696ba7" providerId="LiveId" clId="{37695540-74FA-4071-B061-4505F22C9592}" dt="2023-06-18T10:06:32.861" v="630" actId="1076"/>
          <ac:grpSpMkLst>
            <pc:docMk/>
            <pc:sldMk cId="3954516654" sldId="352"/>
            <ac:grpSpMk id="3" creationId="{DB2D072F-0C8E-EF56-B4A1-157340A983C1}"/>
          </ac:grpSpMkLst>
        </pc:grpChg>
        <pc:picChg chg="mod">
          <ac:chgData name="Shahriar Yazdipour" userId="bd1f2dcbbc696ba7" providerId="LiveId" clId="{37695540-74FA-4071-B061-4505F22C9592}" dt="2023-06-18T10:06:30.574" v="629" actId="164"/>
          <ac:picMkLst>
            <pc:docMk/>
            <pc:sldMk cId="3954516654" sldId="352"/>
            <ac:picMk id="6" creationId="{70734EC3-896F-B2B4-D146-C630CD8005CA}"/>
          </ac:picMkLst>
        </pc:picChg>
        <pc:picChg chg="mod">
          <ac:chgData name="Shahriar Yazdipour" userId="bd1f2dcbbc696ba7" providerId="LiveId" clId="{37695540-74FA-4071-B061-4505F22C9592}" dt="2023-06-18T10:06:30.574" v="629" actId="164"/>
          <ac:picMkLst>
            <pc:docMk/>
            <pc:sldMk cId="3954516654" sldId="352"/>
            <ac:picMk id="11" creationId="{FC2C7ED7-E72E-E774-A66C-C04AF72C5972}"/>
          </ac:picMkLst>
        </pc:picChg>
        <pc:cxnChg chg="mod">
          <ac:chgData name="Shahriar Yazdipour" userId="bd1f2dcbbc696ba7" providerId="LiveId" clId="{37695540-74FA-4071-B061-4505F22C9592}" dt="2023-06-18T10:06:30.574" v="629" actId="164"/>
          <ac:cxnSpMkLst>
            <pc:docMk/>
            <pc:sldMk cId="3954516654" sldId="352"/>
            <ac:cxnSpMk id="13" creationId="{A6F9540C-B73C-FA47-5F6A-6E9B10D5C8FA}"/>
          </ac:cxnSpMkLst>
        </pc:cxnChg>
      </pc:sldChg>
      <pc:sldChg chg="addSp modSp add mod ord modShow">
        <pc:chgData name="Shahriar Yazdipour" userId="bd1f2dcbbc696ba7" providerId="LiveId" clId="{37695540-74FA-4071-B061-4505F22C9592}" dt="2023-06-19T14:28:31.934" v="2839"/>
        <pc:sldMkLst>
          <pc:docMk/>
          <pc:sldMk cId="287331871" sldId="353"/>
        </pc:sldMkLst>
        <pc:spChg chg="mod">
          <ac:chgData name="Shahriar Yazdipour" userId="bd1f2dcbbc696ba7" providerId="LiveId" clId="{37695540-74FA-4071-B061-4505F22C9592}" dt="2023-06-18T10:22:22.396" v="696" actId="20577"/>
          <ac:spMkLst>
            <pc:docMk/>
            <pc:sldMk cId="287331871" sldId="353"/>
            <ac:spMk id="4101" creationId="{842550DF-1B0D-3A75-F2CA-FE43B8D473FA}"/>
          </ac:spMkLst>
        </pc:spChg>
        <pc:picChg chg="add mod">
          <ac:chgData name="Shahriar Yazdipour" userId="bd1f2dcbbc696ba7" providerId="LiveId" clId="{37695540-74FA-4071-B061-4505F22C9592}" dt="2023-06-17T08:32:41.686" v="18" actId="1076"/>
          <ac:picMkLst>
            <pc:docMk/>
            <pc:sldMk cId="287331871" sldId="353"/>
            <ac:picMk id="3" creationId="{197875EC-2C26-5750-2B6F-8B25A2AC8657}"/>
          </ac:picMkLst>
        </pc:picChg>
        <pc:cxnChg chg="add mod">
          <ac:chgData name="Shahriar Yazdipour" userId="bd1f2dcbbc696ba7" providerId="LiveId" clId="{37695540-74FA-4071-B061-4505F22C9592}" dt="2023-06-17T08:33:18.901" v="22" actId="14100"/>
          <ac:cxnSpMkLst>
            <pc:docMk/>
            <pc:sldMk cId="287331871" sldId="353"/>
            <ac:cxnSpMk id="7" creationId="{D3C6ACF8-63CD-E148-A5CA-BADC8C9423A3}"/>
          </ac:cxnSpMkLst>
        </pc:cxnChg>
      </pc:sldChg>
      <pc:sldChg chg="addSp delSp modSp add mod modNotesTx">
        <pc:chgData name="Shahriar Yazdipour" userId="bd1f2dcbbc696ba7" providerId="LiveId" clId="{37695540-74FA-4071-B061-4505F22C9592}" dt="2023-06-17T08:45:24.298" v="37" actId="20577"/>
        <pc:sldMkLst>
          <pc:docMk/>
          <pc:sldMk cId="3434740887" sldId="354"/>
        </pc:sldMkLst>
        <pc:picChg chg="add mod">
          <ac:chgData name="Shahriar Yazdipour" userId="bd1f2dcbbc696ba7" providerId="LiveId" clId="{37695540-74FA-4071-B061-4505F22C9592}" dt="2023-06-17T08:43:30.638" v="36" actId="1076"/>
          <ac:picMkLst>
            <pc:docMk/>
            <pc:sldMk cId="3434740887" sldId="354"/>
            <ac:picMk id="4" creationId="{F7C0AF82-105F-E0D6-E727-50A57A82AAA9}"/>
          </ac:picMkLst>
        </pc:picChg>
        <pc:picChg chg="del">
          <ac:chgData name="Shahriar Yazdipour" userId="bd1f2dcbbc696ba7" providerId="LiveId" clId="{37695540-74FA-4071-B061-4505F22C9592}" dt="2023-06-17T08:39:15.417" v="29" actId="21"/>
          <ac:picMkLst>
            <pc:docMk/>
            <pc:sldMk cId="3434740887" sldId="354"/>
            <ac:picMk id="6" creationId="{9AF56A99-62F7-0E71-5FDD-A72DA5D17A53}"/>
          </ac:picMkLst>
        </pc:picChg>
      </pc:sldChg>
      <pc:sldChg chg="addSp delSp modSp add del mod">
        <pc:chgData name="Shahriar Yazdipour" userId="bd1f2dcbbc696ba7" providerId="LiveId" clId="{37695540-74FA-4071-B061-4505F22C9592}" dt="2023-06-19T13:05:08.646" v="2496" actId="47"/>
        <pc:sldMkLst>
          <pc:docMk/>
          <pc:sldMk cId="104097453" sldId="355"/>
        </pc:sldMkLst>
        <pc:spChg chg="add mod">
          <ac:chgData name="Shahriar Yazdipour" userId="bd1f2dcbbc696ba7" providerId="LiveId" clId="{37695540-74FA-4071-B061-4505F22C9592}" dt="2023-06-17T17:55:49.797" v="521" actId="164"/>
          <ac:spMkLst>
            <pc:docMk/>
            <pc:sldMk cId="104097453" sldId="355"/>
            <ac:spMk id="10" creationId="{66E4B786-8F47-A07A-8C4D-E50FC04F4C3F}"/>
          </ac:spMkLst>
        </pc:spChg>
        <pc:spChg chg="del">
          <ac:chgData name="Shahriar Yazdipour" userId="bd1f2dcbbc696ba7" providerId="LiveId" clId="{37695540-74FA-4071-B061-4505F22C9592}" dt="2023-06-17T17:55:55.505" v="523" actId="478"/>
          <ac:spMkLst>
            <pc:docMk/>
            <pc:sldMk cId="104097453" sldId="355"/>
            <ac:spMk id="2054" creationId="{B9D05BCA-2443-D72B-9E0F-FCEF5FCF8C2C}"/>
          </ac:spMkLst>
        </pc:spChg>
        <pc:spChg chg="mod">
          <ac:chgData name="Shahriar Yazdipour" userId="bd1f2dcbbc696ba7" providerId="LiveId" clId="{37695540-74FA-4071-B061-4505F22C9592}" dt="2023-06-17T17:55:42.439" v="520" actId="20577"/>
          <ac:spMkLst>
            <pc:docMk/>
            <pc:sldMk cId="104097453" sldId="355"/>
            <ac:spMk id="4101" creationId="{842550DF-1B0D-3A75-F2CA-FE43B8D473FA}"/>
          </ac:spMkLst>
        </pc:spChg>
        <pc:grpChg chg="add mod">
          <ac:chgData name="Shahriar Yazdipour" userId="bd1f2dcbbc696ba7" providerId="LiveId" clId="{37695540-74FA-4071-B061-4505F22C9592}" dt="2023-06-17T17:56:00.463" v="524" actId="1076"/>
          <ac:grpSpMkLst>
            <pc:docMk/>
            <pc:sldMk cId="104097453" sldId="355"/>
            <ac:grpSpMk id="11" creationId="{1C5EFF96-A6E8-267A-6AB0-23D564547CE4}"/>
          </ac:grpSpMkLst>
        </pc:grpChg>
        <pc:picChg chg="add mod">
          <ac:chgData name="Shahriar Yazdipour" userId="bd1f2dcbbc696ba7" providerId="LiveId" clId="{37695540-74FA-4071-B061-4505F22C9592}" dt="2023-06-17T17:55:49.797" v="521" actId="164"/>
          <ac:picMkLst>
            <pc:docMk/>
            <pc:sldMk cId="104097453" sldId="355"/>
            <ac:picMk id="4" creationId="{488AE20D-11C0-C8AB-E43B-39209E12BFC9}"/>
          </ac:picMkLst>
        </pc:picChg>
        <pc:picChg chg="del">
          <ac:chgData name="Shahriar Yazdipour" userId="bd1f2dcbbc696ba7" providerId="LiveId" clId="{37695540-74FA-4071-B061-4505F22C9592}" dt="2023-06-17T16:35:16.024" v="136" actId="478"/>
          <ac:picMkLst>
            <pc:docMk/>
            <pc:sldMk cId="104097453" sldId="355"/>
            <ac:picMk id="6" creationId="{7E17B5C5-34B1-9C12-8F4E-E18956F688DB}"/>
          </ac:picMkLst>
        </pc:picChg>
        <pc:picChg chg="add del">
          <ac:chgData name="Shahriar Yazdipour" userId="bd1f2dcbbc696ba7" providerId="LiveId" clId="{37695540-74FA-4071-B061-4505F22C9592}" dt="2023-06-17T17:54:37.575" v="486" actId="22"/>
          <ac:picMkLst>
            <pc:docMk/>
            <pc:sldMk cId="104097453" sldId="355"/>
            <ac:picMk id="8" creationId="{019D7925-3D38-2982-3333-1D5866959197}"/>
          </ac:picMkLst>
        </pc:picChg>
      </pc:sldChg>
      <pc:sldChg chg="modSp add del mod ord modShow modNotesTx">
        <pc:chgData name="Shahriar Yazdipour" userId="bd1f2dcbbc696ba7" providerId="LiveId" clId="{37695540-74FA-4071-B061-4505F22C9592}" dt="2023-06-19T19:43:33.844" v="3059" actId="2696"/>
        <pc:sldMkLst>
          <pc:docMk/>
          <pc:sldMk cId="355090970" sldId="356"/>
        </pc:sldMkLst>
        <pc:spChg chg="mod">
          <ac:chgData name="Shahriar Yazdipour" userId="bd1f2dcbbc696ba7" providerId="LiveId" clId="{37695540-74FA-4071-B061-4505F22C9592}" dt="2023-06-17T16:56:11.659" v="262" actId="404"/>
          <ac:spMkLst>
            <pc:docMk/>
            <pc:sldMk cId="355090970" sldId="356"/>
            <ac:spMk id="4101" creationId="{842550DF-1B0D-3A75-F2CA-FE43B8D473FA}"/>
          </ac:spMkLst>
        </pc:spChg>
        <pc:spChg chg="mod">
          <ac:chgData name="Shahriar Yazdipour" userId="bd1f2dcbbc696ba7" providerId="LiveId" clId="{37695540-74FA-4071-B061-4505F22C9592}" dt="2023-06-17T17:00:45.019" v="285" actId="20577"/>
          <ac:spMkLst>
            <pc:docMk/>
            <pc:sldMk cId="355090970" sldId="356"/>
            <ac:spMk id="4103" creationId="{9A6A133A-C1FB-2770-126C-733F7A877F77}"/>
          </ac:spMkLst>
        </pc:spChg>
      </pc:sldChg>
      <pc:sldChg chg="new del">
        <pc:chgData name="Shahriar Yazdipour" userId="bd1f2dcbbc696ba7" providerId="LiveId" clId="{37695540-74FA-4071-B061-4505F22C9592}" dt="2023-06-17T16:43:34.049" v="147" actId="2696"/>
        <pc:sldMkLst>
          <pc:docMk/>
          <pc:sldMk cId="1723458808" sldId="356"/>
        </pc:sldMkLst>
      </pc:sldChg>
      <pc:sldChg chg="addSp delSp modSp add mod modNotesTx">
        <pc:chgData name="Shahriar Yazdipour" userId="bd1f2dcbbc696ba7" providerId="LiveId" clId="{37695540-74FA-4071-B061-4505F22C9592}" dt="2023-06-19T14:29:21.353" v="2844" actId="20577"/>
        <pc:sldMkLst>
          <pc:docMk/>
          <pc:sldMk cId="2067542688" sldId="357"/>
        </pc:sldMkLst>
        <pc:spChg chg="mod">
          <ac:chgData name="Shahriar Yazdipour" userId="bd1f2dcbbc696ba7" providerId="LiveId" clId="{37695540-74FA-4071-B061-4505F22C9592}" dt="2023-06-19T14:12:41.061" v="2788"/>
          <ac:spMkLst>
            <pc:docMk/>
            <pc:sldMk cId="2067542688" sldId="357"/>
            <ac:spMk id="4103" creationId="{9A6A133A-C1FB-2770-126C-733F7A877F77}"/>
          </ac:spMkLst>
        </pc:spChg>
        <pc:picChg chg="add del">
          <ac:chgData name="Shahriar Yazdipour" userId="bd1f2dcbbc696ba7" providerId="LiveId" clId="{37695540-74FA-4071-B061-4505F22C9592}" dt="2023-06-17T17:02:31.980" v="288" actId="22"/>
          <ac:picMkLst>
            <pc:docMk/>
            <pc:sldMk cId="2067542688" sldId="357"/>
            <ac:picMk id="4" creationId="{0B639B29-F396-A467-53E0-B5F1C5BBD553}"/>
          </ac:picMkLst>
        </pc:picChg>
        <pc:picChg chg="add del">
          <ac:chgData name="Shahriar Yazdipour" userId="bd1f2dcbbc696ba7" providerId="LiveId" clId="{37695540-74FA-4071-B061-4505F22C9592}" dt="2023-06-17T17:48:40.598" v="455" actId="22"/>
          <ac:picMkLst>
            <pc:docMk/>
            <pc:sldMk cId="2067542688" sldId="357"/>
            <ac:picMk id="7" creationId="{F4287159-ABEB-154E-FA8C-7F7623685775}"/>
          </ac:picMkLst>
        </pc:picChg>
      </pc:sldChg>
      <pc:sldChg chg="modSp add mod">
        <pc:chgData name="Shahriar Yazdipour" userId="bd1f2dcbbc696ba7" providerId="LiveId" clId="{37695540-74FA-4071-B061-4505F22C9592}" dt="2023-06-18T08:37:58.742" v="571" actId="20577"/>
        <pc:sldMkLst>
          <pc:docMk/>
          <pc:sldMk cId="30410346" sldId="358"/>
        </pc:sldMkLst>
        <pc:spChg chg="mod">
          <ac:chgData name="Shahriar Yazdipour" userId="bd1f2dcbbc696ba7" providerId="LiveId" clId="{37695540-74FA-4071-B061-4505F22C9592}" dt="2023-06-18T08:37:58.742" v="571" actId="20577"/>
          <ac:spMkLst>
            <pc:docMk/>
            <pc:sldMk cId="30410346" sldId="358"/>
            <ac:spMk id="8" creationId="{4764E148-675B-D314-7E45-CD2DCC0380D2}"/>
          </ac:spMkLst>
        </pc:spChg>
        <pc:picChg chg="mod">
          <ac:chgData name="Shahriar Yazdipour" userId="bd1f2dcbbc696ba7" providerId="LiveId" clId="{37695540-74FA-4071-B061-4505F22C9592}" dt="2023-06-17T17:57:30.302" v="547" actId="1076"/>
          <ac:picMkLst>
            <pc:docMk/>
            <pc:sldMk cId="30410346" sldId="358"/>
            <ac:picMk id="4" creationId="{A0FD2905-D89A-7D5B-2D38-82BFE8248863}"/>
          </ac:picMkLst>
        </pc:picChg>
      </pc:sldChg>
      <pc:sldChg chg="add del">
        <pc:chgData name="Shahriar Yazdipour" userId="bd1f2dcbbc696ba7" providerId="LiveId" clId="{37695540-74FA-4071-B061-4505F22C9592}" dt="2023-06-17T17:40:44.787" v="398" actId="2890"/>
        <pc:sldMkLst>
          <pc:docMk/>
          <pc:sldMk cId="1602262025" sldId="358"/>
        </pc:sldMkLst>
      </pc:sldChg>
      <pc:sldChg chg="add">
        <pc:chgData name="Shahriar Yazdipour" userId="bd1f2dcbbc696ba7" providerId="LiveId" clId="{37695540-74FA-4071-B061-4505F22C9592}" dt="2023-06-18T10:06:41.811" v="633" actId="2890"/>
        <pc:sldMkLst>
          <pc:docMk/>
          <pc:sldMk cId="3038215964" sldId="359"/>
        </pc:sldMkLst>
      </pc:sldChg>
      <pc:sldChg chg="modSp add mod ord">
        <pc:chgData name="Shahriar Yazdipour" userId="bd1f2dcbbc696ba7" providerId="LiveId" clId="{37695540-74FA-4071-B061-4505F22C9592}" dt="2023-06-18T10:07:30.545" v="643" actId="20577"/>
        <pc:sldMkLst>
          <pc:docMk/>
          <pc:sldMk cId="200745562" sldId="360"/>
        </pc:sldMkLst>
        <pc:spChg chg="mod">
          <ac:chgData name="Shahriar Yazdipour" userId="bd1f2dcbbc696ba7" providerId="LiveId" clId="{37695540-74FA-4071-B061-4505F22C9592}" dt="2023-06-18T10:07:30.545" v="643" actId="20577"/>
          <ac:spMkLst>
            <pc:docMk/>
            <pc:sldMk cId="200745562" sldId="360"/>
            <ac:spMk id="4" creationId="{FAE5223B-8323-3B37-4F58-5293A3A19E5C}"/>
          </ac:spMkLst>
        </pc:spChg>
      </pc:sldChg>
      <pc:sldChg chg="modSp add mod ord">
        <pc:chgData name="Shahriar Yazdipour" userId="bd1f2dcbbc696ba7" providerId="LiveId" clId="{37695540-74FA-4071-B061-4505F22C9592}" dt="2023-06-18T10:29:28.046" v="709" actId="20577"/>
        <pc:sldMkLst>
          <pc:docMk/>
          <pc:sldMk cId="3717300609" sldId="361"/>
        </pc:sldMkLst>
        <pc:spChg chg="mod">
          <ac:chgData name="Shahriar Yazdipour" userId="bd1f2dcbbc696ba7" providerId="LiveId" clId="{37695540-74FA-4071-B061-4505F22C9592}" dt="2023-06-18T10:29:28.046" v="709" actId="20577"/>
          <ac:spMkLst>
            <pc:docMk/>
            <pc:sldMk cId="3717300609" sldId="361"/>
            <ac:spMk id="4101" creationId="{842550DF-1B0D-3A75-F2CA-FE43B8D473FA}"/>
          </ac:spMkLst>
        </pc:spChg>
      </pc:sldChg>
      <pc:sldChg chg="modSp add mod">
        <pc:chgData name="Shahriar Yazdipour" userId="bd1f2dcbbc696ba7" providerId="LiveId" clId="{37695540-74FA-4071-B061-4505F22C9592}" dt="2023-06-18T14:04:22.613" v="1036" actId="20577"/>
        <pc:sldMkLst>
          <pc:docMk/>
          <pc:sldMk cId="2383803358" sldId="362"/>
        </pc:sldMkLst>
        <pc:spChg chg="mod">
          <ac:chgData name="Shahriar Yazdipour" userId="bd1f2dcbbc696ba7" providerId="LiveId" clId="{37695540-74FA-4071-B061-4505F22C9592}" dt="2023-06-18T14:04:22.613" v="1036" actId="20577"/>
          <ac:spMkLst>
            <pc:docMk/>
            <pc:sldMk cId="2383803358" sldId="362"/>
            <ac:spMk id="2054" creationId="{B9D05BCA-2443-D72B-9E0F-FCEF5FCF8C2C}"/>
          </ac:spMkLst>
        </pc:spChg>
      </pc:sldChg>
      <pc:sldChg chg="addSp delSp modSp add mod ord">
        <pc:chgData name="Shahriar Yazdipour" userId="bd1f2dcbbc696ba7" providerId="LiveId" clId="{37695540-74FA-4071-B061-4505F22C9592}" dt="2023-06-20T10:33:07.989" v="3163"/>
        <pc:sldMkLst>
          <pc:docMk/>
          <pc:sldMk cId="1101692261" sldId="363"/>
        </pc:sldMkLst>
        <pc:spChg chg="del">
          <ac:chgData name="Shahriar Yazdipour" userId="bd1f2dcbbc696ba7" providerId="LiveId" clId="{37695540-74FA-4071-B061-4505F22C9592}" dt="2023-06-18T15:21:39.882" v="1244" actId="478"/>
          <ac:spMkLst>
            <pc:docMk/>
            <pc:sldMk cId="1101692261" sldId="363"/>
            <ac:spMk id="3" creationId="{B4484AD7-AB50-AE2B-D5CC-1D5B29733F5B}"/>
          </ac:spMkLst>
        </pc:spChg>
        <pc:spChg chg="mod">
          <ac:chgData name="Shahriar Yazdipour" userId="bd1f2dcbbc696ba7" providerId="LiveId" clId="{37695540-74FA-4071-B061-4505F22C9592}" dt="2023-06-18T15:23:24.700" v="1298" actId="115"/>
          <ac:spMkLst>
            <pc:docMk/>
            <pc:sldMk cId="1101692261" sldId="363"/>
            <ac:spMk id="4101" creationId="{842550DF-1B0D-3A75-F2CA-FE43B8D473FA}"/>
          </ac:spMkLst>
        </pc:spChg>
        <pc:picChg chg="del">
          <ac:chgData name="Shahriar Yazdipour" userId="bd1f2dcbbc696ba7" providerId="LiveId" clId="{37695540-74FA-4071-B061-4505F22C9592}" dt="2023-06-18T15:21:36.144" v="1243" actId="478"/>
          <ac:picMkLst>
            <pc:docMk/>
            <pc:sldMk cId="1101692261" sldId="363"/>
            <ac:picMk id="4" creationId="{F6890614-809C-E553-650E-6313BACB94F5}"/>
          </ac:picMkLst>
        </pc:picChg>
        <pc:picChg chg="add del mod">
          <ac:chgData name="Shahriar Yazdipour" userId="bd1f2dcbbc696ba7" providerId="LiveId" clId="{37695540-74FA-4071-B061-4505F22C9592}" dt="2023-06-18T15:24:36.864" v="1303" actId="478"/>
          <ac:picMkLst>
            <pc:docMk/>
            <pc:sldMk cId="1101692261" sldId="363"/>
            <ac:picMk id="7" creationId="{A45F1EEE-1270-833C-0B60-64F38FB835F1}"/>
          </ac:picMkLst>
        </pc:picChg>
        <pc:picChg chg="add mod">
          <ac:chgData name="Shahriar Yazdipour" userId="bd1f2dcbbc696ba7" providerId="LiveId" clId="{37695540-74FA-4071-B061-4505F22C9592}" dt="2023-06-18T15:24:49.581" v="1306" actId="1076"/>
          <ac:picMkLst>
            <pc:docMk/>
            <pc:sldMk cId="1101692261" sldId="363"/>
            <ac:picMk id="9" creationId="{FDB95E30-A595-DEEA-3CDD-13EF3ABC8E5A}"/>
          </ac:picMkLst>
        </pc:picChg>
      </pc:sldChg>
      <pc:sldChg chg="add del">
        <pc:chgData name="Shahriar Yazdipour" userId="bd1f2dcbbc696ba7" providerId="LiveId" clId="{37695540-74FA-4071-B061-4505F22C9592}" dt="2023-06-18T15:11:41.227" v="1188" actId="47"/>
        <pc:sldMkLst>
          <pc:docMk/>
          <pc:sldMk cId="1438107513" sldId="363"/>
        </pc:sldMkLst>
      </pc:sldChg>
      <pc:sldChg chg="modSp add mod">
        <pc:chgData name="Shahriar Yazdipour" userId="bd1f2dcbbc696ba7" providerId="LiveId" clId="{37695540-74FA-4071-B061-4505F22C9592}" dt="2023-06-18T15:24:31.150" v="1300" actId="1076"/>
        <pc:sldMkLst>
          <pc:docMk/>
          <pc:sldMk cId="1539299699" sldId="364"/>
        </pc:sldMkLst>
        <pc:picChg chg="mod">
          <ac:chgData name="Shahriar Yazdipour" userId="bd1f2dcbbc696ba7" providerId="LiveId" clId="{37695540-74FA-4071-B061-4505F22C9592}" dt="2023-06-18T15:24:31.150" v="1300" actId="1076"/>
          <ac:picMkLst>
            <pc:docMk/>
            <pc:sldMk cId="1539299699" sldId="364"/>
            <ac:picMk id="7" creationId="{A45F1EEE-1270-833C-0B60-64F38FB835F1}"/>
          </ac:picMkLst>
        </pc:picChg>
      </pc:sldChg>
      <pc:sldChg chg="addSp delSp modSp add mod ord">
        <pc:chgData name="Shahriar Yazdipour" userId="bd1f2dcbbc696ba7" providerId="LiveId" clId="{37695540-74FA-4071-B061-4505F22C9592}" dt="2023-06-20T10:33:07.989" v="3163"/>
        <pc:sldMkLst>
          <pc:docMk/>
          <pc:sldMk cId="530605803" sldId="365"/>
        </pc:sldMkLst>
        <pc:picChg chg="add mod">
          <ac:chgData name="Shahriar Yazdipour" userId="bd1f2dcbbc696ba7" providerId="LiveId" clId="{37695540-74FA-4071-B061-4505F22C9592}" dt="2023-06-18T15:25:14.729" v="1311" actId="14100"/>
          <ac:picMkLst>
            <pc:docMk/>
            <pc:sldMk cId="530605803" sldId="365"/>
            <ac:picMk id="4" creationId="{A4E33C8A-E1DF-7DC1-3E1F-F590B2D620A6}"/>
          </ac:picMkLst>
        </pc:picChg>
        <pc:picChg chg="del">
          <ac:chgData name="Shahriar Yazdipour" userId="bd1f2dcbbc696ba7" providerId="LiveId" clId="{37695540-74FA-4071-B061-4505F22C9592}" dt="2023-06-18T15:25:04.536" v="1308" actId="478"/>
          <ac:picMkLst>
            <pc:docMk/>
            <pc:sldMk cId="530605803" sldId="365"/>
            <ac:picMk id="9" creationId="{FDB95E30-A595-DEEA-3CDD-13EF3ABC8E5A}"/>
          </ac:picMkLst>
        </pc:picChg>
      </pc:sldChg>
      <pc:sldChg chg="addSp delSp modSp add mod ord">
        <pc:chgData name="Shahriar Yazdipour" userId="bd1f2dcbbc696ba7" providerId="LiveId" clId="{37695540-74FA-4071-B061-4505F22C9592}" dt="2023-06-20T10:33:07.989" v="3163"/>
        <pc:sldMkLst>
          <pc:docMk/>
          <pc:sldMk cId="3225821395" sldId="366"/>
        </pc:sldMkLst>
        <pc:picChg chg="del">
          <ac:chgData name="Shahriar Yazdipour" userId="bd1f2dcbbc696ba7" providerId="LiveId" clId="{37695540-74FA-4071-B061-4505F22C9592}" dt="2023-06-18T15:25:36.202" v="1313" actId="478"/>
          <ac:picMkLst>
            <pc:docMk/>
            <pc:sldMk cId="3225821395" sldId="366"/>
            <ac:picMk id="4" creationId="{A4E33C8A-E1DF-7DC1-3E1F-F590B2D620A6}"/>
          </ac:picMkLst>
        </pc:picChg>
        <pc:picChg chg="add mod">
          <ac:chgData name="Shahriar Yazdipour" userId="bd1f2dcbbc696ba7" providerId="LiveId" clId="{37695540-74FA-4071-B061-4505F22C9592}" dt="2023-06-18T15:25:46.224" v="1318" actId="1035"/>
          <ac:picMkLst>
            <pc:docMk/>
            <pc:sldMk cId="3225821395" sldId="366"/>
            <ac:picMk id="6" creationId="{1A3CF188-C7CB-2495-A693-307D108A0351}"/>
          </ac:picMkLst>
        </pc:picChg>
      </pc:sldChg>
      <pc:sldChg chg="add mod ord modShow">
        <pc:chgData name="Shahriar Yazdipour" userId="bd1f2dcbbc696ba7" providerId="LiveId" clId="{37695540-74FA-4071-B061-4505F22C9592}" dt="2023-06-18T19:31:15.625" v="1853" actId="729"/>
        <pc:sldMkLst>
          <pc:docMk/>
          <pc:sldMk cId="2179141107" sldId="367"/>
        </pc:sldMkLst>
      </pc:sldChg>
      <pc:sldChg chg="modSp add del mod ord">
        <pc:chgData name="Shahriar Yazdipour" userId="bd1f2dcbbc696ba7" providerId="LiveId" clId="{37695540-74FA-4071-B061-4505F22C9592}" dt="2023-06-18T19:57:32.083" v="1898" actId="2696"/>
        <pc:sldMkLst>
          <pc:docMk/>
          <pc:sldMk cId="86995155" sldId="368"/>
        </pc:sldMkLst>
        <pc:spChg chg="mod">
          <ac:chgData name="Shahriar Yazdipour" userId="bd1f2dcbbc696ba7" providerId="LiveId" clId="{37695540-74FA-4071-B061-4505F22C9592}" dt="2023-06-18T19:20:46.257" v="1766" actId="20577"/>
          <ac:spMkLst>
            <pc:docMk/>
            <pc:sldMk cId="86995155" sldId="368"/>
            <ac:spMk id="4101" creationId="{842550DF-1B0D-3A75-F2CA-FE43B8D473FA}"/>
          </ac:spMkLst>
        </pc:spChg>
        <pc:spChg chg="mod">
          <ac:chgData name="Shahriar Yazdipour" userId="bd1f2dcbbc696ba7" providerId="LiveId" clId="{37695540-74FA-4071-B061-4505F22C9592}" dt="2023-06-18T19:50:31.121" v="1876" actId="21"/>
          <ac:spMkLst>
            <pc:docMk/>
            <pc:sldMk cId="86995155" sldId="368"/>
            <ac:spMk id="4103" creationId="{9A6A133A-C1FB-2770-126C-733F7A877F77}"/>
          </ac:spMkLst>
        </pc:spChg>
      </pc:sldChg>
      <pc:sldChg chg="delSp modSp add del mod modShow modNotesTx">
        <pc:chgData name="Shahriar Yazdipour" userId="bd1f2dcbbc696ba7" providerId="LiveId" clId="{37695540-74FA-4071-B061-4505F22C9592}" dt="2023-06-18T18:50:28.331" v="1743" actId="2696"/>
        <pc:sldMkLst>
          <pc:docMk/>
          <pc:sldMk cId="2811564615" sldId="368"/>
        </pc:sldMkLst>
        <pc:spChg chg="mod">
          <ac:chgData name="Shahriar Yazdipour" userId="bd1f2dcbbc696ba7" providerId="LiveId" clId="{37695540-74FA-4071-B061-4505F22C9592}" dt="2023-06-18T18:22:23.374" v="1692" actId="20577"/>
          <ac:spMkLst>
            <pc:docMk/>
            <pc:sldMk cId="2811564615" sldId="368"/>
            <ac:spMk id="4101" creationId="{842550DF-1B0D-3A75-F2CA-FE43B8D473FA}"/>
          </ac:spMkLst>
        </pc:spChg>
        <pc:picChg chg="del">
          <ac:chgData name="Shahriar Yazdipour" userId="bd1f2dcbbc696ba7" providerId="LiveId" clId="{37695540-74FA-4071-B061-4505F22C9592}" dt="2023-06-18T18:30:04.423" v="1729" actId="478"/>
          <ac:picMkLst>
            <pc:docMk/>
            <pc:sldMk cId="2811564615" sldId="368"/>
            <ac:picMk id="7" creationId="{2864C58A-40CD-2838-C102-3FDAFCC91618}"/>
          </ac:picMkLst>
        </pc:picChg>
      </pc:sldChg>
      <pc:sldChg chg="addSp delSp modSp add mod ord modNotesTx">
        <pc:chgData name="Shahriar Yazdipour" userId="bd1f2dcbbc696ba7" providerId="LiveId" clId="{37695540-74FA-4071-B061-4505F22C9592}" dt="2023-06-19T14:14:24.851" v="2792" actId="478"/>
        <pc:sldMkLst>
          <pc:docMk/>
          <pc:sldMk cId="2331436011" sldId="369"/>
        </pc:sldMkLst>
        <pc:spChg chg="add mod">
          <ac:chgData name="Shahriar Yazdipour" userId="bd1f2dcbbc696ba7" providerId="LiveId" clId="{37695540-74FA-4071-B061-4505F22C9592}" dt="2023-06-19T14:14:05.095" v="2791" actId="20577"/>
          <ac:spMkLst>
            <pc:docMk/>
            <pc:sldMk cId="2331436011" sldId="369"/>
            <ac:spMk id="4" creationId="{8B604054-1723-3BEE-8583-0AB651EF7ACD}"/>
          </ac:spMkLst>
        </pc:spChg>
        <pc:spChg chg="mod">
          <ac:chgData name="Shahriar Yazdipour" userId="bd1f2dcbbc696ba7" providerId="LiveId" clId="{37695540-74FA-4071-B061-4505F22C9592}" dt="2023-06-18T19:50:36.271" v="1877" actId="20577"/>
          <ac:spMkLst>
            <pc:docMk/>
            <pc:sldMk cId="2331436011" sldId="369"/>
            <ac:spMk id="4101" creationId="{842550DF-1B0D-3A75-F2CA-FE43B8D473FA}"/>
          </ac:spMkLst>
        </pc:spChg>
        <pc:spChg chg="del mod">
          <ac:chgData name="Shahriar Yazdipour" userId="bd1f2dcbbc696ba7" providerId="LiveId" clId="{37695540-74FA-4071-B061-4505F22C9592}" dt="2023-06-19T14:14:24.851" v="2792" actId="478"/>
          <ac:spMkLst>
            <pc:docMk/>
            <pc:sldMk cId="2331436011" sldId="369"/>
            <ac:spMk id="4103" creationId="{9A6A133A-C1FB-2770-126C-733F7A877F77}"/>
          </ac:spMkLst>
        </pc:spChg>
      </pc:sldChg>
      <pc:sldChg chg="modSp add del mod ord">
        <pc:chgData name="Shahriar Yazdipour" userId="bd1f2dcbbc696ba7" providerId="LiveId" clId="{37695540-74FA-4071-B061-4505F22C9592}" dt="2023-06-19T12:15:20.581" v="2393" actId="2696"/>
        <pc:sldMkLst>
          <pc:docMk/>
          <pc:sldMk cId="1780154408" sldId="370"/>
        </pc:sldMkLst>
        <pc:spChg chg="mod">
          <ac:chgData name="Shahriar Yazdipour" userId="bd1f2dcbbc696ba7" providerId="LiveId" clId="{37695540-74FA-4071-B061-4505F22C9592}" dt="2023-06-18T19:26:48.299" v="1797" actId="20577"/>
          <ac:spMkLst>
            <pc:docMk/>
            <pc:sldMk cId="1780154408" sldId="370"/>
            <ac:spMk id="4101" creationId="{842550DF-1B0D-3A75-F2CA-FE43B8D473FA}"/>
          </ac:spMkLst>
        </pc:spChg>
        <pc:spChg chg="mod">
          <ac:chgData name="Shahriar Yazdipour" userId="bd1f2dcbbc696ba7" providerId="LiveId" clId="{37695540-74FA-4071-B061-4505F22C9592}" dt="2023-06-18T19:38:33.740" v="1870" actId="20577"/>
          <ac:spMkLst>
            <pc:docMk/>
            <pc:sldMk cId="1780154408" sldId="370"/>
            <ac:spMk id="4103" creationId="{9A6A133A-C1FB-2770-126C-733F7A877F77}"/>
          </ac:spMkLst>
        </pc:spChg>
      </pc:sldChg>
      <pc:sldChg chg="modSp add del mod ord">
        <pc:chgData name="Shahriar Yazdipour" userId="bd1f2dcbbc696ba7" providerId="LiveId" clId="{37695540-74FA-4071-B061-4505F22C9592}" dt="2023-06-19T16:34:59.122" v="3043" actId="2696"/>
        <pc:sldMkLst>
          <pc:docMk/>
          <pc:sldMk cId="2174949304" sldId="371"/>
        </pc:sldMkLst>
        <pc:spChg chg="mod">
          <ac:chgData name="Shahriar Yazdipour" userId="bd1f2dcbbc696ba7" providerId="LiveId" clId="{37695540-74FA-4071-B061-4505F22C9592}" dt="2023-06-19T09:47:16.379" v="1972" actId="20577"/>
          <ac:spMkLst>
            <pc:docMk/>
            <pc:sldMk cId="2174949304" sldId="371"/>
            <ac:spMk id="4101" creationId="{842550DF-1B0D-3A75-F2CA-FE43B8D473FA}"/>
          </ac:spMkLst>
        </pc:spChg>
      </pc:sldChg>
      <pc:sldChg chg="add del">
        <pc:chgData name="Shahriar Yazdipour" userId="bd1f2dcbbc696ba7" providerId="LiveId" clId="{37695540-74FA-4071-B061-4505F22C9592}" dt="2023-06-19T16:35:32.355" v="3046"/>
        <pc:sldMkLst>
          <pc:docMk/>
          <pc:sldMk cId="3943187980" sldId="371"/>
        </pc:sldMkLst>
      </pc:sldChg>
      <pc:sldChg chg="modSp add mod ord">
        <pc:chgData name="Shahriar Yazdipour" userId="bd1f2dcbbc696ba7" providerId="LiveId" clId="{37695540-74FA-4071-B061-4505F22C9592}" dt="2023-06-19T14:23:28.773" v="2818" actId="20577"/>
        <pc:sldMkLst>
          <pc:docMk/>
          <pc:sldMk cId="2163566084" sldId="372"/>
        </pc:sldMkLst>
        <pc:spChg chg="mod">
          <ac:chgData name="Shahriar Yazdipour" userId="bd1f2dcbbc696ba7" providerId="LiveId" clId="{37695540-74FA-4071-B061-4505F22C9592}" dt="2023-06-19T14:23:28.773" v="2818" actId="20577"/>
          <ac:spMkLst>
            <pc:docMk/>
            <pc:sldMk cId="2163566084" sldId="372"/>
            <ac:spMk id="4101" creationId="{842550DF-1B0D-3A75-F2CA-FE43B8D473FA}"/>
          </ac:spMkLst>
        </pc:spChg>
      </pc:sldChg>
      <pc:sldChg chg="modSp add mod ord">
        <pc:chgData name="Shahriar Yazdipour" userId="bd1f2dcbbc696ba7" providerId="LiveId" clId="{37695540-74FA-4071-B061-4505F22C9592}" dt="2023-06-19T14:24:37.062" v="2822" actId="20577"/>
        <pc:sldMkLst>
          <pc:docMk/>
          <pc:sldMk cId="2884288015" sldId="373"/>
        </pc:sldMkLst>
        <pc:spChg chg="mod">
          <ac:chgData name="Shahriar Yazdipour" userId="bd1f2dcbbc696ba7" providerId="LiveId" clId="{37695540-74FA-4071-B061-4505F22C9592}" dt="2023-06-19T14:24:37.062" v="2822" actId="20577"/>
          <ac:spMkLst>
            <pc:docMk/>
            <pc:sldMk cId="2884288015" sldId="373"/>
            <ac:spMk id="4101" creationId="{842550DF-1B0D-3A75-F2CA-FE43B8D473FA}"/>
          </ac:spMkLst>
        </pc:spChg>
      </pc:sldChg>
      <pc:sldChg chg="modSp add mod ord">
        <pc:chgData name="Shahriar Yazdipour" userId="bd1f2dcbbc696ba7" providerId="LiveId" clId="{37695540-74FA-4071-B061-4505F22C9592}" dt="2023-06-19T20:21:33.053" v="3065" actId="20577"/>
        <pc:sldMkLst>
          <pc:docMk/>
          <pc:sldMk cId="3962422134" sldId="374"/>
        </pc:sldMkLst>
        <pc:spChg chg="mod">
          <ac:chgData name="Shahriar Yazdipour" userId="bd1f2dcbbc696ba7" providerId="LiveId" clId="{37695540-74FA-4071-B061-4505F22C9592}" dt="2023-06-19T20:21:33.053" v="3065" actId="20577"/>
          <ac:spMkLst>
            <pc:docMk/>
            <pc:sldMk cId="3962422134" sldId="374"/>
            <ac:spMk id="4101" creationId="{842550DF-1B0D-3A75-F2CA-FE43B8D473FA}"/>
          </ac:spMkLst>
        </pc:spChg>
      </pc:sldChg>
      <pc:sldChg chg="modSp add mod">
        <pc:chgData name="Shahriar Yazdipour" userId="bd1f2dcbbc696ba7" providerId="LiveId" clId="{37695540-74FA-4071-B061-4505F22C9592}" dt="2023-06-19T20:22:41.808" v="3071" actId="20577"/>
        <pc:sldMkLst>
          <pc:docMk/>
          <pc:sldMk cId="3923419818" sldId="375"/>
        </pc:sldMkLst>
        <pc:spChg chg="mod">
          <ac:chgData name="Shahriar Yazdipour" userId="bd1f2dcbbc696ba7" providerId="LiveId" clId="{37695540-74FA-4071-B061-4505F22C9592}" dt="2023-06-19T20:22:41.808" v="3071" actId="20577"/>
          <ac:spMkLst>
            <pc:docMk/>
            <pc:sldMk cId="3923419818" sldId="375"/>
            <ac:spMk id="4101" creationId="{842550DF-1B0D-3A75-F2CA-FE43B8D473FA}"/>
          </ac:spMkLst>
        </pc:spChg>
      </pc:sldChg>
      <pc:sldChg chg="new del">
        <pc:chgData name="Shahriar Yazdipour" userId="bd1f2dcbbc696ba7" providerId="LiveId" clId="{37695540-74FA-4071-B061-4505F22C9592}" dt="2023-06-19T10:26:14.871" v="2354" actId="47"/>
        <pc:sldMkLst>
          <pc:docMk/>
          <pc:sldMk cId="3293048020" sldId="376"/>
        </pc:sldMkLst>
      </pc:sldChg>
      <pc:sldChg chg="addSp delSp modSp add mod ord modShow">
        <pc:chgData name="Shahriar Yazdipour" userId="bd1f2dcbbc696ba7" providerId="LiveId" clId="{37695540-74FA-4071-B061-4505F22C9592}" dt="2023-06-19T14:27:14.796" v="2832"/>
        <pc:sldMkLst>
          <pc:docMk/>
          <pc:sldMk cId="4141230658" sldId="376"/>
        </pc:sldMkLst>
        <pc:spChg chg="mod">
          <ac:chgData name="Shahriar Yazdipour" userId="bd1f2dcbbc696ba7" providerId="LiveId" clId="{37695540-74FA-4071-B061-4505F22C9592}" dt="2023-06-19T10:26:21.090" v="2363" actId="20577"/>
          <ac:spMkLst>
            <pc:docMk/>
            <pc:sldMk cId="4141230658" sldId="376"/>
            <ac:spMk id="4101" creationId="{842550DF-1B0D-3A75-F2CA-FE43B8D473FA}"/>
          </ac:spMkLst>
        </pc:spChg>
        <pc:spChg chg="del">
          <ac:chgData name="Shahriar Yazdipour" userId="bd1f2dcbbc696ba7" providerId="LiveId" clId="{37695540-74FA-4071-B061-4505F22C9592}" dt="2023-06-19T10:26:24.981" v="2364" actId="478"/>
          <ac:spMkLst>
            <pc:docMk/>
            <pc:sldMk cId="4141230658" sldId="376"/>
            <ac:spMk id="4103" creationId="{9A6A133A-C1FB-2770-126C-733F7A877F77}"/>
          </ac:spMkLst>
        </pc:spChg>
        <pc:picChg chg="add mod modCrop">
          <ac:chgData name="Shahriar Yazdipour" userId="bd1f2dcbbc696ba7" providerId="LiveId" clId="{37695540-74FA-4071-B061-4505F22C9592}" dt="2023-06-19T10:27:38.237" v="2374" actId="1076"/>
          <ac:picMkLst>
            <pc:docMk/>
            <pc:sldMk cId="4141230658" sldId="376"/>
            <ac:picMk id="4" creationId="{96E409D0-4655-9E7F-1449-2B7C0BEA1BC5}"/>
          </ac:picMkLst>
        </pc:picChg>
      </pc:sldChg>
      <pc:sldChg chg="addSp delSp modSp add mod ord modShow">
        <pc:chgData name="Shahriar Yazdipour" userId="bd1f2dcbbc696ba7" providerId="LiveId" clId="{37695540-74FA-4071-B061-4505F22C9592}" dt="2023-06-19T14:27:14.796" v="2832"/>
        <pc:sldMkLst>
          <pc:docMk/>
          <pc:sldMk cId="1933650203" sldId="377"/>
        </pc:sldMkLst>
        <pc:spChg chg="mod">
          <ac:chgData name="Shahriar Yazdipour" userId="bd1f2dcbbc696ba7" providerId="LiveId" clId="{37695540-74FA-4071-B061-4505F22C9592}" dt="2023-06-19T10:28:18.097" v="2392" actId="20577"/>
          <ac:spMkLst>
            <pc:docMk/>
            <pc:sldMk cId="1933650203" sldId="377"/>
            <ac:spMk id="4101" creationId="{842550DF-1B0D-3A75-F2CA-FE43B8D473FA}"/>
          </ac:spMkLst>
        </pc:spChg>
        <pc:picChg chg="del">
          <ac:chgData name="Shahriar Yazdipour" userId="bd1f2dcbbc696ba7" providerId="LiveId" clId="{37695540-74FA-4071-B061-4505F22C9592}" dt="2023-06-19T10:28:06.848" v="2376" actId="478"/>
          <ac:picMkLst>
            <pc:docMk/>
            <pc:sldMk cId="1933650203" sldId="377"/>
            <ac:picMk id="4" creationId="{96E409D0-4655-9E7F-1449-2B7C0BEA1BC5}"/>
          </ac:picMkLst>
        </pc:picChg>
        <pc:picChg chg="add mod">
          <ac:chgData name="Shahriar Yazdipour" userId="bd1f2dcbbc696ba7" providerId="LiveId" clId="{37695540-74FA-4071-B061-4505F22C9592}" dt="2023-06-19T10:28:14.455" v="2380" actId="14100"/>
          <ac:picMkLst>
            <pc:docMk/>
            <pc:sldMk cId="1933650203" sldId="377"/>
            <ac:picMk id="6" creationId="{6705565F-CC3F-7D02-0012-EB9517706044}"/>
          </ac:picMkLst>
        </pc:picChg>
      </pc:sldChg>
      <pc:sldChg chg="addSp delSp modSp add mod">
        <pc:chgData name="Shahriar Yazdipour" userId="bd1f2dcbbc696ba7" providerId="LiveId" clId="{37695540-74FA-4071-B061-4505F22C9592}" dt="2023-06-19T12:52:03.365" v="2421" actId="14861"/>
        <pc:sldMkLst>
          <pc:docMk/>
          <pc:sldMk cId="985773350" sldId="378"/>
        </pc:sldMkLst>
        <pc:spChg chg="del">
          <ac:chgData name="Shahriar Yazdipour" userId="bd1f2dcbbc696ba7" providerId="LiveId" clId="{37695540-74FA-4071-B061-4505F22C9592}" dt="2023-06-19T12:49:59.734" v="2406" actId="478"/>
          <ac:spMkLst>
            <pc:docMk/>
            <pc:sldMk cId="985773350" sldId="378"/>
            <ac:spMk id="9" creationId="{F2724A79-22EA-1436-99BB-A91C62BE053D}"/>
          </ac:spMkLst>
        </pc:spChg>
        <pc:picChg chg="del mod">
          <ac:chgData name="Shahriar Yazdipour" userId="bd1f2dcbbc696ba7" providerId="LiveId" clId="{37695540-74FA-4071-B061-4505F22C9592}" dt="2023-06-19T12:51:53.897" v="2418" actId="478"/>
          <ac:picMkLst>
            <pc:docMk/>
            <pc:sldMk cId="985773350" sldId="378"/>
            <ac:picMk id="3" creationId="{A83B74EF-5CE0-8F7D-7C55-726528CF3DA8}"/>
          </ac:picMkLst>
        </pc:picChg>
        <pc:picChg chg="del">
          <ac:chgData name="Shahriar Yazdipour" userId="bd1f2dcbbc696ba7" providerId="LiveId" clId="{37695540-74FA-4071-B061-4505F22C9592}" dt="2023-06-19T12:49:58.605" v="2405" actId="478"/>
          <ac:picMkLst>
            <pc:docMk/>
            <pc:sldMk cId="985773350" sldId="378"/>
            <ac:picMk id="4" creationId="{DF1CF1CF-F6F1-7860-C57B-A3944909178C}"/>
          </ac:picMkLst>
        </pc:picChg>
        <pc:picChg chg="mod ord">
          <ac:chgData name="Shahriar Yazdipour" userId="bd1f2dcbbc696ba7" providerId="LiveId" clId="{37695540-74FA-4071-B061-4505F22C9592}" dt="2023-06-19T12:50:32.470" v="2415" actId="1076"/>
          <ac:picMkLst>
            <pc:docMk/>
            <pc:sldMk cId="985773350" sldId="378"/>
            <ac:picMk id="5" creationId="{28EEC9FB-7D40-85E0-54FF-5151DB6F6119}"/>
          </ac:picMkLst>
        </pc:picChg>
        <pc:picChg chg="add mod ord">
          <ac:chgData name="Shahriar Yazdipour" userId="bd1f2dcbbc696ba7" providerId="LiveId" clId="{37695540-74FA-4071-B061-4505F22C9592}" dt="2023-06-19T12:52:03.365" v="2421" actId="14861"/>
          <ac:picMkLst>
            <pc:docMk/>
            <pc:sldMk cId="985773350" sldId="378"/>
            <ac:picMk id="6" creationId="{1654E86E-ECBD-B208-A809-E3C4D3F1679F}"/>
          </ac:picMkLst>
        </pc:picChg>
      </pc:sldChg>
      <pc:sldChg chg="addSp delSp modSp add mod ord modClrScheme chgLayout">
        <pc:chgData name="Shahriar Yazdipour" userId="bd1f2dcbbc696ba7" providerId="LiveId" clId="{37695540-74FA-4071-B061-4505F22C9592}" dt="2023-06-20T08:05:57.830" v="3157" actId="14100"/>
        <pc:sldMkLst>
          <pc:docMk/>
          <pc:sldMk cId="1219896201" sldId="379"/>
        </pc:sldMkLst>
        <pc:spChg chg="mod">
          <ac:chgData name="Shahriar Yazdipour" userId="bd1f2dcbbc696ba7" providerId="LiveId" clId="{37695540-74FA-4071-B061-4505F22C9592}" dt="2023-06-19T13:14:39.915" v="2730" actId="26606"/>
          <ac:spMkLst>
            <pc:docMk/>
            <pc:sldMk cId="1219896201" sldId="379"/>
            <ac:spMk id="2" creationId="{DA8E22F2-2DE3-D3B6-49BA-9A58FC360551}"/>
          </ac:spMkLst>
        </pc:spChg>
        <pc:spChg chg="mod">
          <ac:chgData name="Shahriar Yazdipour" userId="bd1f2dcbbc696ba7" providerId="LiveId" clId="{37695540-74FA-4071-B061-4505F22C9592}" dt="2023-06-19T13:14:39.915" v="2730" actId="26606"/>
          <ac:spMkLst>
            <pc:docMk/>
            <pc:sldMk cId="1219896201" sldId="379"/>
            <ac:spMk id="5" creationId="{B745300E-0A54-F377-8EAB-4961C29EF1A5}"/>
          </ac:spMkLst>
        </pc:spChg>
        <pc:spChg chg="del">
          <ac:chgData name="Shahriar Yazdipour" userId="bd1f2dcbbc696ba7" providerId="LiveId" clId="{37695540-74FA-4071-B061-4505F22C9592}" dt="2023-06-19T13:14:26.053" v="2728" actId="478"/>
          <ac:spMkLst>
            <pc:docMk/>
            <pc:sldMk cId="1219896201" sldId="379"/>
            <ac:spMk id="2054" creationId="{B9D05BCA-2443-D72B-9E0F-FCEF5FCF8C2C}"/>
          </ac:spMkLst>
        </pc:spChg>
        <pc:spChg chg="mod">
          <ac:chgData name="Shahriar Yazdipour" userId="bd1f2dcbbc696ba7" providerId="LiveId" clId="{37695540-74FA-4071-B061-4505F22C9592}" dt="2023-06-19T13:15:37.922" v="2745"/>
          <ac:spMkLst>
            <pc:docMk/>
            <pc:sldMk cId="1219896201" sldId="379"/>
            <ac:spMk id="4101" creationId="{842550DF-1B0D-3A75-F2CA-FE43B8D473FA}"/>
          </ac:spMkLst>
        </pc:spChg>
        <pc:spChg chg="del">
          <ac:chgData name="Shahriar Yazdipour" userId="bd1f2dcbbc696ba7" providerId="LiveId" clId="{37695540-74FA-4071-B061-4505F22C9592}" dt="2023-06-19T13:14:31.214" v="2729" actId="478"/>
          <ac:spMkLst>
            <pc:docMk/>
            <pc:sldMk cId="1219896201" sldId="379"/>
            <ac:spMk id="4103" creationId="{9A6A133A-C1FB-2770-126C-733F7A877F77}"/>
          </ac:spMkLst>
        </pc:spChg>
        <pc:spChg chg="add del mod">
          <ac:chgData name="Shahriar Yazdipour" userId="bd1f2dcbbc696ba7" providerId="LiveId" clId="{37695540-74FA-4071-B061-4505F22C9592}" dt="2023-06-19T13:15:12.614" v="2739" actId="478"/>
          <ac:spMkLst>
            <pc:docMk/>
            <pc:sldMk cId="1219896201" sldId="379"/>
            <ac:spMk id="4106" creationId="{24DC05E8-B32C-D16F-2AC8-F76300C591A1}"/>
          </ac:spMkLst>
        </pc:spChg>
        <pc:picChg chg="del">
          <ac:chgData name="Shahriar Yazdipour" userId="bd1f2dcbbc696ba7" providerId="LiveId" clId="{37695540-74FA-4071-B061-4505F22C9592}" dt="2023-06-19T13:13:51.589" v="2716" actId="478"/>
          <ac:picMkLst>
            <pc:docMk/>
            <pc:sldMk cId="1219896201" sldId="379"/>
            <ac:picMk id="4" creationId="{B6099CBE-C0AC-49B8-89A0-870196E4C721}"/>
          </ac:picMkLst>
        </pc:picChg>
        <pc:picChg chg="add del mod ord modCrop">
          <ac:chgData name="Shahriar Yazdipour" userId="bd1f2dcbbc696ba7" providerId="LiveId" clId="{37695540-74FA-4071-B061-4505F22C9592}" dt="2023-06-19T13:15:03.888" v="2737" actId="478"/>
          <ac:picMkLst>
            <pc:docMk/>
            <pc:sldMk cId="1219896201" sldId="379"/>
            <ac:picMk id="6" creationId="{0C6558A3-DA32-AA99-039C-D7F7A2DCB5F8}"/>
          </ac:picMkLst>
        </pc:picChg>
        <pc:picChg chg="add del mod">
          <ac:chgData name="Shahriar Yazdipour" userId="bd1f2dcbbc696ba7" providerId="LiveId" clId="{37695540-74FA-4071-B061-4505F22C9592}" dt="2023-06-19T16:36:57.837" v="3049" actId="478"/>
          <ac:picMkLst>
            <pc:docMk/>
            <pc:sldMk cId="1219896201" sldId="379"/>
            <ac:picMk id="8" creationId="{60893611-2143-94D8-4909-232089BC6801}"/>
          </ac:picMkLst>
        </pc:picChg>
        <pc:picChg chg="add del">
          <ac:chgData name="Shahriar Yazdipour" userId="bd1f2dcbbc696ba7" providerId="LiveId" clId="{37695540-74FA-4071-B061-4505F22C9592}" dt="2023-06-19T16:36:59.335" v="3051" actId="22"/>
          <ac:picMkLst>
            <pc:docMk/>
            <pc:sldMk cId="1219896201" sldId="379"/>
            <ac:picMk id="10" creationId="{836C9C41-90CF-E6D0-C41E-65B20C79E7FC}"/>
          </ac:picMkLst>
        </pc:picChg>
        <pc:picChg chg="add mod">
          <ac:chgData name="Shahriar Yazdipour" userId="bd1f2dcbbc696ba7" providerId="LiveId" clId="{37695540-74FA-4071-B061-4505F22C9592}" dt="2023-06-20T08:05:57.830" v="3157" actId="14100"/>
          <ac:picMkLst>
            <pc:docMk/>
            <pc:sldMk cId="1219896201" sldId="379"/>
            <ac:picMk id="12" creationId="{2C8759FB-0741-C912-B438-D09BED4E31C6}"/>
          </ac:picMkLst>
        </pc:picChg>
      </pc:sldChg>
      <pc:sldChg chg="addSp delSp modSp add mod">
        <pc:chgData name="Shahriar Yazdipour" userId="bd1f2dcbbc696ba7" providerId="LiveId" clId="{37695540-74FA-4071-B061-4505F22C9592}" dt="2023-06-20T08:27:19.102" v="3161" actId="27614"/>
        <pc:sldMkLst>
          <pc:docMk/>
          <pc:sldMk cId="2456654076" sldId="380"/>
        </pc:sldMkLst>
        <pc:picChg chg="add mod">
          <ac:chgData name="Shahriar Yazdipour" userId="bd1f2dcbbc696ba7" providerId="LiveId" clId="{37695540-74FA-4071-B061-4505F22C9592}" dt="2023-06-20T08:27:19.102" v="3161" actId="27614"/>
          <ac:picMkLst>
            <pc:docMk/>
            <pc:sldMk cId="2456654076" sldId="380"/>
            <ac:picMk id="4" creationId="{5278BB47-27F2-833C-3088-763B71FC7444}"/>
          </ac:picMkLst>
        </pc:picChg>
        <pc:picChg chg="del">
          <ac:chgData name="Shahriar Yazdipour" userId="bd1f2dcbbc696ba7" providerId="LiveId" clId="{37695540-74FA-4071-B061-4505F22C9592}" dt="2023-06-20T08:26:59.533" v="3159" actId="478"/>
          <ac:picMkLst>
            <pc:docMk/>
            <pc:sldMk cId="2456654076" sldId="380"/>
            <ac:picMk id="12" creationId="{2C8759FB-0741-C912-B438-D09BED4E31C6}"/>
          </ac:picMkLst>
        </pc:picChg>
      </pc:sldChg>
    </pc:docChg>
  </pc:docChgLst>
  <pc:docChgLst>
    <pc:chgData name="Shahriar Yazdipour" userId="bd1f2dcbbc696ba7" providerId="LiveId" clId="{21065C56-6727-483F-AE9B-117B553496A7}"/>
    <pc:docChg chg="undo redo custSel addSld delSld modSld sldOrd addSection delSection modSection">
      <pc:chgData name="Shahriar Yazdipour" userId="bd1f2dcbbc696ba7" providerId="LiveId" clId="{21065C56-6727-483F-AE9B-117B553496A7}" dt="2023-06-15T23:45:35.392" v="3928" actId="14100"/>
      <pc:docMkLst>
        <pc:docMk/>
      </pc:docMkLst>
      <pc:sldChg chg="addSp delSp modSp mod ord setBg">
        <pc:chgData name="Shahriar Yazdipour" userId="bd1f2dcbbc696ba7" providerId="LiveId" clId="{21065C56-6727-483F-AE9B-117B553496A7}" dt="2023-06-14T23:05:34.961" v="3093" actId="20577"/>
        <pc:sldMkLst>
          <pc:docMk/>
          <pc:sldMk cId="0" sldId="256"/>
        </pc:sldMkLst>
        <pc:spChg chg="add mod">
          <ac:chgData name="Shahriar Yazdipour" userId="bd1f2dcbbc696ba7" providerId="LiveId" clId="{21065C56-6727-483F-AE9B-117B553496A7}" dt="2023-06-14T23:05:34.961" v="3093" actId="20577"/>
          <ac:spMkLst>
            <pc:docMk/>
            <pc:sldMk cId="0" sldId="256"/>
            <ac:spMk id="4" creationId="{8F63F871-8217-4626-DEDE-7D75E18B6BD4}"/>
          </ac:spMkLst>
        </pc:spChg>
        <pc:spChg chg="del">
          <ac:chgData name="Shahriar Yazdipour" userId="bd1f2dcbbc696ba7" providerId="LiveId" clId="{21065C56-6727-483F-AE9B-117B553496A7}" dt="2023-06-10T23:53:55.247" v="528"/>
          <ac:spMkLst>
            <pc:docMk/>
            <pc:sldMk cId="0" sldId="256"/>
            <ac:spMk id="4" creationId="{990F8F2A-FA36-65AE-D8B1-7FFBE78B8730}"/>
          </ac:spMkLst>
        </pc:spChg>
        <pc:spChg chg="del">
          <ac:chgData name="Shahriar Yazdipour" userId="bd1f2dcbbc696ba7" providerId="LiveId" clId="{21065C56-6727-483F-AE9B-117B553496A7}" dt="2023-06-10T14:41:41.585" v="26" actId="478"/>
          <ac:spMkLst>
            <pc:docMk/>
            <pc:sldMk cId="0" sldId="256"/>
            <ac:spMk id="4098" creationId="{19891B5F-9571-7F8B-1A86-18D4B2878FD7}"/>
          </ac:spMkLst>
        </pc:spChg>
        <pc:spChg chg="del">
          <ac:chgData name="Shahriar Yazdipour" userId="bd1f2dcbbc696ba7" providerId="LiveId" clId="{21065C56-6727-483F-AE9B-117B553496A7}" dt="2023-06-10T14:41:41.585" v="26" actId="478"/>
          <ac:spMkLst>
            <pc:docMk/>
            <pc:sldMk cId="0" sldId="256"/>
            <ac:spMk id="4099" creationId="{07EEC091-F80D-C5AB-DD5B-DF63FAAF10DD}"/>
          </ac:spMkLst>
        </pc:spChg>
        <pc:spChg chg="del">
          <ac:chgData name="Shahriar Yazdipour" userId="bd1f2dcbbc696ba7" providerId="LiveId" clId="{21065C56-6727-483F-AE9B-117B553496A7}" dt="2023-06-10T14:41:41.585" v="26" actId="478"/>
          <ac:spMkLst>
            <pc:docMk/>
            <pc:sldMk cId="0" sldId="256"/>
            <ac:spMk id="4100" creationId="{C800E19C-5D92-2D1D-5CC6-1E592A3153CA}"/>
          </ac:spMkLst>
        </pc:spChg>
        <pc:spChg chg="mod">
          <ac:chgData name="Shahriar Yazdipour" userId="bd1f2dcbbc696ba7" providerId="LiveId" clId="{21065C56-6727-483F-AE9B-117B553496A7}" dt="2023-06-11T21:13:49.993" v="1216" actId="207"/>
          <ac:spMkLst>
            <pc:docMk/>
            <pc:sldMk cId="0" sldId="256"/>
            <ac:spMk id="4101" creationId="{842550DF-1B0D-3A75-F2CA-FE43B8D473FA}"/>
          </ac:spMkLst>
        </pc:spChg>
        <pc:spChg chg="del">
          <ac:chgData name="Shahriar Yazdipour" userId="bd1f2dcbbc696ba7" providerId="LiveId" clId="{21065C56-6727-483F-AE9B-117B553496A7}" dt="2023-06-10T14:41:41.585" v="26" actId="478"/>
          <ac:spMkLst>
            <pc:docMk/>
            <pc:sldMk cId="0" sldId="256"/>
            <ac:spMk id="4104" creationId="{7CCD1BB3-2D5F-A56B-DB69-1A4D22B47C67}"/>
          </ac:spMkLst>
        </pc:spChg>
        <pc:spChg chg="del mod">
          <ac:chgData name="Shahriar Yazdipour" userId="bd1f2dcbbc696ba7" providerId="LiveId" clId="{21065C56-6727-483F-AE9B-117B553496A7}" dt="2023-06-10T18:09:57.009" v="36"/>
          <ac:spMkLst>
            <pc:docMk/>
            <pc:sldMk cId="0" sldId="256"/>
            <ac:spMk id="4105" creationId="{3EACBB1F-485D-64A8-46C2-8BD6714A89CC}"/>
          </ac:spMkLst>
        </pc:spChg>
      </pc:sldChg>
      <pc:sldChg chg="del">
        <pc:chgData name="Shahriar Yazdipour" userId="bd1f2dcbbc696ba7" providerId="LiveId" clId="{21065C56-6727-483F-AE9B-117B553496A7}" dt="2023-06-10T14:41:51.460" v="27" actId="2696"/>
        <pc:sldMkLst>
          <pc:docMk/>
          <pc:sldMk cId="0" sldId="257"/>
        </pc:sldMkLst>
      </pc:sldChg>
      <pc:sldChg chg="modSp del mod">
        <pc:chgData name="Shahriar Yazdipour" userId="bd1f2dcbbc696ba7" providerId="LiveId" clId="{21065C56-6727-483F-AE9B-117B553496A7}" dt="2023-06-10T14:35:31.015" v="25" actId="2696"/>
        <pc:sldMkLst>
          <pc:docMk/>
          <pc:sldMk cId="0" sldId="268"/>
        </pc:sldMkLst>
        <pc:spChg chg="mod">
          <ac:chgData name="Shahriar Yazdipour" userId="bd1f2dcbbc696ba7" providerId="LiveId" clId="{21065C56-6727-483F-AE9B-117B553496A7}" dt="2023-06-08T22:43:52.721" v="0"/>
          <ac:spMkLst>
            <pc:docMk/>
            <pc:sldMk cId="0" sldId="268"/>
            <ac:spMk id="3074" creationId="{59DAF109-55AD-47FA-13D3-81873F8F94C8}"/>
          </ac:spMkLst>
        </pc:spChg>
      </pc:sldChg>
      <pc:sldChg chg="del">
        <pc:chgData name="Shahriar Yazdipour" userId="bd1f2dcbbc696ba7" providerId="LiveId" clId="{21065C56-6727-483F-AE9B-117B553496A7}" dt="2023-06-10T14:41:53.262" v="28" actId="2696"/>
        <pc:sldMkLst>
          <pc:docMk/>
          <pc:sldMk cId="0" sldId="279"/>
        </pc:sldMkLst>
      </pc:sldChg>
      <pc:sldChg chg="addSp delSp modSp add mod modNotesTx">
        <pc:chgData name="Shahriar Yazdipour" userId="bd1f2dcbbc696ba7" providerId="LiveId" clId="{21065C56-6727-483F-AE9B-117B553496A7}" dt="2023-06-11T10:04:03.110" v="532" actId="20577"/>
        <pc:sldMkLst>
          <pc:docMk/>
          <pc:sldMk cId="4271524080" sldId="280"/>
        </pc:sldMkLst>
        <pc:spChg chg="add mod">
          <ac:chgData name="Shahriar Yazdipour" userId="bd1f2dcbbc696ba7" providerId="LiveId" clId="{21065C56-6727-483F-AE9B-117B553496A7}" dt="2023-06-10T18:13:41.880" v="154" actId="20577"/>
          <ac:spMkLst>
            <pc:docMk/>
            <pc:sldMk cId="4271524080" sldId="280"/>
            <ac:spMk id="2" creationId="{D714F603-4ECF-3838-5388-32EBCEFEE750}"/>
          </ac:spMkLst>
        </pc:spChg>
        <pc:spChg chg="mod">
          <ac:chgData name="Shahriar Yazdipour" userId="bd1f2dcbbc696ba7" providerId="LiveId" clId="{21065C56-6727-483F-AE9B-117B553496A7}" dt="2023-06-10T23:53:55.714" v="529" actId="14100"/>
          <ac:spMkLst>
            <pc:docMk/>
            <pc:sldMk cId="4271524080" sldId="280"/>
            <ac:spMk id="4" creationId="{7E71D300-E390-E9BF-DB23-AEE2846CCB6B}"/>
          </ac:spMkLst>
        </pc:spChg>
        <pc:spChg chg="del">
          <ac:chgData name="Shahriar Yazdipour" userId="bd1f2dcbbc696ba7" providerId="LiveId" clId="{21065C56-6727-483F-AE9B-117B553496A7}" dt="2023-06-10T23:53:55.247" v="528"/>
          <ac:spMkLst>
            <pc:docMk/>
            <pc:sldMk cId="4271524080" sldId="280"/>
            <ac:spMk id="5" creationId="{C4D96201-D0BE-63D8-0B0C-92D7C3923AB9}"/>
          </ac:spMkLst>
        </pc:spChg>
        <pc:spChg chg="mod">
          <ac:chgData name="Shahriar Yazdipour" userId="bd1f2dcbbc696ba7" providerId="LiveId" clId="{21065C56-6727-483F-AE9B-117B553496A7}" dt="2023-06-10T18:10:10.732" v="39" actId="1076"/>
          <ac:spMkLst>
            <pc:docMk/>
            <pc:sldMk cId="4271524080" sldId="280"/>
            <ac:spMk id="3074" creationId="{59DAF109-55AD-47FA-13D3-81873F8F94C8}"/>
          </ac:spMkLst>
        </pc:spChg>
        <pc:spChg chg="del">
          <ac:chgData name="Shahriar Yazdipour" userId="bd1f2dcbbc696ba7" providerId="LiveId" clId="{21065C56-6727-483F-AE9B-117B553496A7}" dt="2023-06-08T22:44:15.495" v="4" actId="478"/>
          <ac:spMkLst>
            <pc:docMk/>
            <pc:sldMk cId="4271524080" sldId="280"/>
            <ac:spMk id="3075" creationId="{C9E060BF-72BA-07BB-A634-B6C05F291B2F}"/>
          </ac:spMkLst>
        </pc:spChg>
        <pc:spChg chg="del mod">
          <ac:chgData name="Shahriar Yazdipour" userId="bd1f2dcbbc696ba7" providerId="LiveId" clId="{21065C56-6727-483F-AE9B-117B553496A7}" dt="2023-06-08T22:44:18.950" v="6" actId="478"/>
          <ac:spMkLst>
            <pc:docMk/>
            <pc:sldMk cId="4271524080" sldId="280"/>
            <ac:spMk id="3076" creationId="{18EFA5C8-9DBB-AD78-8111-BF131CA28E34}"/>
          </ac:spMkLst>
        </pc:spChg>
        <pc:spChg chg="del mod">
          <ac:chgData name="Shahriar Yazdipour" userId="bd1f2dcbbc696ba7" providerId="LiveId" clId="{21065C56-6727-483F-AE9B-117B553496A7}" dt="2023-06-08T22:44:13.689" v="3" actId="478"/>
          <ac:spMkLst>
            <pc:docMk/>
            <pc:sldMk cId="4271524080" sldId="280"/>
            <ac:spMk id="3077" creationId="{F7BB05AB-19C4-0ECD-1427-ECBD6A9E4E9D}"/>
          </ac:spMkLst>
        </pc:spChg>
        <pc:picChg chg="add mod">
          <ac:chgData name="Shahriar Yazdipour" userId="bd1f2dcbbc696ba7" providerId="LiveId" clId="{21065C56-6727-483F-AE9B-117B553496A7}" dt="2023-06-10T18:10:05.948" v="38" actId="1076"/>
          <ac:picMkLst>
            <pc:docMk/>
            <pc:sldMk cId="4271524080" sldId="280"/>
            <ac:picMk id="1026" creationId="{B9282D58-7028-0C44-6D24-BDD92036437D}"/>
          </ac:picMkLst>
        </pc:picChg>
      </pc:sldChg>
      <pc:sldChg chg="addSp delSp modSp add mod ord modNotesTx">
        <pc:chgData name="Shahriar Yazdipour" userId="bd1f2dcbbc696ba7" providerId="LiveId" clId="{21065C56-6727-483F-AE9B-117B553496A7}" dt="2023-06-11T23:43:59.715" v="1231" actId="1076"/>
        <pc:sldMkLst>
          <pc:docMk/>
          <pc:sldMk cId="3874303593" sldId="281"/>
        </pc:sldMkLst>
        <pc:spChg chg="add del mod">
          <ac:chgData name="Shahriar Yazdipour" userId="bd1f2dcbbc696ba7" providerId="LiveId" clId="{21065C56-6727-483F-AE9B-117B553496A7}" dt="2023-06-10T18:23:44.265" v="204" actId="21"/>
          <ac:spMkLst>
            <pc:docMk/>
            <pc:sldMk cId="3874303593" sldId="281"/>
            <ac:spMk id="2" creationId="{75FB2A5D-EFDB-B2FB-360A-74DFF109F5CE}"/>
          </ac:spMkLst>
        </pc:spChg>
        <pc:spChg chg="add mod">
          <ac:chgData name="Shahriar Yazdipour" userId="bd1f2dcbbc696ba7" providerId="LiveId" clId="{21065C56-6727-483F-AE9B-117B553496A7}" dt="2023-06-11T23:43:53.795" v="1230" actId="1076"/>
          <ac:spMkLst>
            <pc:docMk/>
            <pc:sldMk cId="3874303593" sldId="281"/>
            <ac:spMk id="2" creationId="{CD7AC2E8-3186-D91B-30D6-2549D81324DF}"/>
          </ac:spMkLst>
        </pc:spChg>
        <pc:spChg chg="add del mod ord">
          <ac:chgData name="Shahriar Yazdipour" userId="bd1f2dcbbc696ba7" providerId="LiveId" clId="{21065C56-6727-483F-AE9B-117B553496A7}" dt="2023-06-10T18:41:13.059" v="256" actId="478"/>
          <ac:spMkLst>
            <pc:docMk/>
            <pc:sldMk cId="3874303593" sldId="281"/>
            <ac:spMk id="6" creationId="{25A05352-CBDB-CB22-D39C-C798931EC01B}"/>
          </ac:spMkLst>
        </pc:spChg>
        <pc:spChg chg="del">
          <ac:chgData name="Shahriar Yazdipour" userId="bd1f2dcbbc696ba7" providerId="LiveId" clId="{21065C56-6727-483F-AE9B-117B553496A7}" dt="2023-06-10T23:53:55.247" v="528"/>
          <ac:spMkLst>
            <pc:docMk/>
            <pc:sldMk cId="3874303593" sldId="281"/>
            <ac:spMk id="6" creationId="{F7A0178B-D25C-860D-AD57-787686B26E4E}"/>
          </ac:spMkLst>
        </pc:spChg>
        <pc:spChg chg="add del">
          <ac:chgData name="Shahriar Yazdipour" userId="bd1f2dcbbc696ba7" providerId="LiveId" clId="{21065C56-6727-483F-AE9B-117B553496A7}" dt="2023-06-10T18:47:15.693" v="280" actId="22"/>
          <ac:spMkLst>
            <pc:docMk/>
            <pc:sldMk cId="3874303593" sldId="281"/>
            <ac:spMk id="16" creationId="{9DD2E244-6C6E-1DB3-BCA7-4969330477A7}"/>
          </ac:spMkLst>
        </pc:spChg>
        <pc:spChg chg="del">
          <ac:chgData name="Shahriar Yazdipour" userId="bd1f2dcbbc696ba7" providerId="LiveId" clId="{21065C56-6727-483F-AE9B-117B553496A7}" dt="2023-06-10T18:14:09.220" v="164" actId="478"/>
          <ac:spMkLst>
            <pc:docMk/>
            <pc:sldMk cId="3874303593" sldId="281"/>
            <ac:spMk id="2054" creationId="{B9D05BCA-2443-D72B-9E0F-FCEF5FCF8C2C}"/>
          </ac:spMkLst>
        </pc:spChg>
        <pc:spChg chg="del mod">
          <ac:chgData name="Shahriar Yazdipour" userId="bd1f2dcbbc696ba7" providerId="LiveId" clId="{21065C56-6727-483F-AE9B-117B553496A7}" dt="2023-06-10T18:23:51.357" v="206" actId="21"/>
          <ac:spMkLst>
            <pc:docMk/>
            <pc:sldMk cId="3874303593" sldId="281"/>
            <ac:spMk id="4101" creationId="{842550DF-1B0D-3A75-F2CA-FE43B8D473FA}"/>
          </ac:spMkLst>
        </pc:spChg>
        <pc:spChg chg="del">
          <ac:chgData name="Shahriar Yazdipour" userId="bd1f2dcbbc696ba7" providerId="LiveId" clId="{21065C56-6727-483F-AE9B-117B553496A7}" dt="2023-06-10T18:14:22.309" v="171" actId="478"/>
          <ac:spMkLst>
            <pc:docMk/>
            <pc:sldMk cId="3874303593" sldId="281"/>
            <ac:spMk id="4103" creationId="{9A6A133A-C1FB-2770-126C-733F7A877F77}"/>
          </ac:spMkLst>
        </pc:spChg>
        <pc:picChg chg="add del mod">
          <ac:chgData name="Shahriar Yazdipour" userId="bd1f2dcbbc696ba7" providerId="LiveId" clId="{21065C56-6727-483F-AE9B-117B553496A7}" dt="2023-06-10T18:25:25.235" v="209" actId="21"/>
          <ac:picMkLst>
            <pc:docMk/>
            <pc:sldMk cId="3874303593" sldId="281"/>
            <ac:picMk id="3" creationId="{7B629D39-0D3B-BE13-3AAD-83ED8A4E4519}"/>
          </ac:picMkLst>
        </pc:picChg>
        <pc:picChg chg="add mod">
          <ac:chgData name="Shahriar Yazdipour" userId="bd1f2dcbbc696ba7" providerId="LiveId" clId="{21065C56-6727-483F-AE9B-117B553496A7}" dt="2023-06-11T23:43:59.715" v="1231" actId="1076"/>
          <ac:picMkLst>
            <pc:docMk/>
            <pc:sldMk cId="3874303593" sldId="281"/>
            <ac:picMk id="3" creationId="{8C85ED99-3CD1-D346-0422-9356075BB453}"/>
          </ac:picMkLst>
        </pc:picChg>
        <pc:picChg chg="add del mod">
          <ac:chgData name="Shahriar Yazdipour" userId="bd1f2dcbbc696ba7" providerId="LiveId" clId="{21065C56-6727-483F-AE9B-117B553496A7}" dt="2023-06-10T18:30:27.387" v="248" actId="478"/>
          <ac:picMkLst>
            <pc:docMk/>
            <pc:sldMk cId="3874303593" sldId="281"/>
            <ac:picMk id="5" creationId="{23F49399-1505-94EC-4919-09915A8CD074}"/>
          </ac:picMkLst>
        </pc:picChg>
        <pc:picChg chg="add del mod">
          <ac:chgData name="Shahriar Yazdipour" userId="bd1f2dcbbc696ba7" providerId="LiveId" clId="{21065C56-6727-483F-AE9B-117B553496A7}" dt="2023-06-10T18:29:19.510" v="244" actId="22"/>
          <ac:picMkLst>
            <pc:docMk/>
            <pc:sldMk cId="3874303593" sldId="281"/>
            <ac:picMk id="8" creationId="{D15DBEFA-088A-7074-E647-694198B00890}"/>
          </ac:picMkLst>
        </pc:picChg>
        <pc:picChg chg="add del mod">
          <ac:chgData name="Shahriar Yazdipour" userId="bd1f2dcbbc696ba7" providerId="LiveId" clId="{21065C56-6727-483F-AE9B-117B553496A7}" dt="2023-06-10T18:41:12.409" v="255" actId="478"/>
          <ac:picMkLst>
            <pc:docMk/>
            <pc:sldMk cId="3874303593" sldId="281"/>
            <ac:picMk id="10" creationId="{841520A3-8DD5-57B8-6F7C-E5E28D705422}"/>
          </ac:picMkLst>
        </pc:picChg>
        <pc:picChg chg="add del mod modCrop">
          <ac:chgData name="Shahriar Yazdipour" userId="bd1f2dcbbc696ba7" providerId="LiveId" clId="{21065C56-6727-483F-AE9B-117B553496A7}" dt="2023-06-10T18:47:18.165" v="281" actId="478"/>
          <ac:picMkLst>
            <pc:docMk/>
            <pc:sldMk cId="3874303593" sldId="281"/>
            <ac:picMk id="12" creationId="{447FFF89-1FD6-250F-08BC-3670A1FAADA8}"/>
          </ac:picMkLst>
        </pc:picChg>
        <pc:picChg chg="add del mod ord">
          <ac:chgData name="Shahriar Yazdipour" userId="bd1f2dcbbc696ba7" providerId="LiveId" clId="{21065C56-6727-483F-AE9B-117B553496A7}" dt="2023-06-10T18:46:47.345" v="276" actId="21"/>
          <ac:picMkLst>
            <pc:docMk/>
            <pc:sldMk cId="3874303593" sldId="281"/>
            <ac:picMk id="14" creationId="{35677D13-BD3E-9378-A2FB-5E8735B0A3DC}"/>
          </ac:picMkLst>
        </pc:picChg>
        <pc:picChg chg="add del mod">
          <ac:chgData name="Shahriar Yazdipour" userId="bd1f2dcbbc696ba7" providerId="LiveId" clId="{21065C56-6727-483F-AE9B-117B553496A7}" dt="2023-06-10T18:47:37.065" v="285" actId="478"/>
          <ac:picMkLst>
            <pc:docMk/>
            <pc:sldMk cId="3874303593" sldId="281"/>
            <ac:picMk id="18" creationId="{675D2C02-6852-7ADB-00B3-702AEB8DEC06}"/>
          </ac:picMkLst>
        </pc:picChg>
        <pc:picChg chg="add del mod">
          <ac:chgData name="Shahriar Yazdipour" userId="bd1f2dcbbc696ba7" providerId="LiveId" clId="{21065C56-6727-483F-AE9B-117B553496A7}" dt="2023-06-10T18:51:16.725" v="295" actId="478"/>
          <ac:picMkLst>
            <pc:docMk/>
            <pc:sldMk cId="3874303593" sldId="281"/>
            <ac:picMk id="20" creationId="{C783B095-85C2-C6CB-D06C-9608EA6D3569}"/>
          </ac:picMkLst>
        </pc:picChg>
        <pc:picChg chg="add del mod">
          <ac:chgData name="Shahriar Yazdipour" userId="bd1f2dcbbc696ba7" providerId="LiveId" clId="{21065C56-6727-483F-AE9B-117B553496A7}" dt="2023-06-10T23:46:28.199" v="465" actId="478"/>
          <ac:picMkLst>
            <pc:docMk/>
            <pc:sldMk cId="3874303593" sldId="281"/>
            <ac:picMk id="22" creationId="{AAAF5610-D3E4-E504-A921-8DAECAF8E7FB}"/>
          </ac:picMkLst>
        </pc:picChg>
      </pc:sldChg>
      <pc:sldChg chg="new del ord">
        <pc:chgData name="Shahriar Yazdipour" userId="bd1f2dcbbc696ba7" providerId="LiveId" clId="{21065C56-6727-483F-AE9B-117B553496A7}" dt="2023-06-08T22:45:05.246" v="10" actId="47"/>
        <pc:sldMkLst>
          <pc:docMk/>
          <pc:sldMk cId="4239399801" sldId="281"/>
        </pc:sldMkLst>
      </pc:sldChg>
      <pc:sldChg chg="addSp delSp modSp add mod ord">
        <pc:chgData name="Shahriar Yazdipour" userId="bd1f2dcbbc696ba7" providerId="LiveId" clId="{21065C56-6727-483F-AE9B-117B553496A7}" dt="2023-06-14T23:04:27.795" v="3080" actId="20577"/>
        <pc:sldMkLst>
          <pc:docMk/>
          <pc:sldMk cId="4150512376" sldId="282"/>
        </pc:sldMkLst>
        <pc:spChg chg="add del mod">
          <ac:chgData name="Shahriar Yazdipour" userId="bd1f2dcbbc696ba7" providerId="LiveId" clId="{21065C56-6727-483F-AE9B-117B553496A7}" dt="2023-06-10T23:52:35.123" v="526" actId="478"/>
          <ac:spMkLst>
            <pc:docMk/>
            <pc:sldMk cId="4150512376" sldId="282"/>
            <ac:spMk id="9" creationId="{6ED97E36-2F09-E5EA-6651-47A892B0D96F}"/>
          </ac:spMkLst>
        </pc:spChg>
        <pc:spChg chg="add mod">
          <ac:chgData name="Shahriar Yazdipour" userId="bd1f2dcbbc696ba7" providerId="LiveId" clId="{21065C56-6727-483F-AE9B-117B553496A7}" dt="2023-06-14T23:04:27.795" v="3080" actId="20577"/>
          <ac:spMkLst>
            <pc:docMk/>
            <pc:sldMk cId="4150512376" sldId="282"/>
            <ac:spMk id="9" creationId="{F2724A79-22EA-1436-99BB-A91C62BE053D}"/>
          </ac:spMkLst>
        </pc:spChg>
        <pc:spChg chg="del">
          <ac:chgData name="Shahriar Yazdipour" userId="bd1f2dcbbc696ba7" providerId="LiveId" clId="{21065C56-6727-483F-AE9B-117B553496A7}" dt="2023-06-10T23:53:55.247" v="528"/>
          <ac:spMkLst>
            <pc:docMk/>
            <pc:sldMk cId="4150512376" sldId="282"/>
            <ac:spMk id="12" creationId="{F953A7EA-B9D0-61BA-51EE-CDBE91CF34B6}"/>
          </ac:spMkLst>
        </pc:spChg>
        <pc:spChg chg="mod">
          <ac:chgData name="Shahriar Yazdipour" userId="bd1f2dcbbc696ba7" providerId="LiveId" clId="{21065C56-6727-483F-AE9B-117B553496A7}" dt="2023-06-13T23:37:00.142" v="2613" actId="21"/>
          <ac:spMkLst>
            <pc:docMk/>
            <pc:sldMk cId="4150512376" sldId="282"/>
            <ac:spMk id="4101" creationId="{842550DF-1B0D-3A75-F2CA-FE43B8D473FA}"/>
          </ac:spMkLst>
        </pc:spChg>
        <pc:spChg chg="del">
          <ac:chgData name="Shahriar Yazdipour" userId="bd1f2dcbbc696ba7" providerId="LiveId" clId="{21065C56-6727-483F-AE9B-117B553496A7}" dt="2023-06-10T23:45:02.450" v="464" actId="478"/>
          <ac:spMkLst>
            <pc:docMk/>
            <pc:sldMk cId="4150512376" sldId="282"/>
            <ac:spMk id="4103" creationId="{9A6A133A-C1FB-2770-126C-733F7A877F77}"/>
          </ac:spMkLst>
        </pc:spChg>
        <pc:grpChg chg="add del mod">
          <ac:chgData name="Shahriar Yazdipour" userId="bd1f2dcbbc696ba7" providerId="LiveId" clId="{21065C56-6727-483F-AE9B-117B553496A7}" dt="2023-06-14T22:59:43.595" v="3015" actId="165"/>
          <ac:grpSpMkLst>
            <pc:docMk/>
            <pc:sldMk cId="4150512376" sldId="282"/>
            <ac:grpSpMk id="2" creationId="{5F005A32-CDBF-AC1B-2749-F0BDA350A1C1}"/>
          </ac:grpSpMkLst>
        </pc:grpChg>
        <pc:grpChg chg="add mod">
          <ac:chgData name="Shahriar Yazdipour" userId="bd1f2dcbbc696ba7" providerId="LiveId" clId="{21065C56-6727-483F-AE9B-117B553496A7}" dt="2023-06-14T23:02:44.674" v="3044" actId="1076"/>
          <ac:grpSpMkLst>
            <pc:docMk/>
            <pc:sldMk cId="4150512376" sldId="282"/>
            <ac:grpSpMk id="6" creationId="{2096DCD4-D34E-2B1E-21D8-6698341CE311}"/>
          </ac:grpSpMkLst>
        </pc:grpChg>
        <pc:picChg chg="add del mod">
          <ac:chgData name="Shahriar Yazdipour" userId="bd1f2dcbbc696ba7" providerId="LiveId" clId="{21065C56-6727-483F-AE9B-117B553496A7}" dt="2023-06-10T23:44:32.705" v="455" actId="478"/>
          <ac:picMkLst>
            <pc:docMk/>
            <pc:sldMk cId="4150512376" sldId="282"/>
            <ac:picMk id="3" creationId="{0D5E7AC5-AE92-7397-03C0-3432B8CF6432}"/>
          </ac:picMkLst>
        </pc:picChg>
        <pc:picChg chg="add mod">
          <ac:chgData name="Shahriar Yazdipour" userId="bd1f2dcbbc696ba7" providerId="LiveId" clId="{21065C56-6727-483F-AE9B-117B553496A7}" dt="2023-06-14T23:02:00.040" v="3037" actId="164"/>
          <ac:picMkLst>
            <pc:docMk/>
            <pc:sldMk cId="4150512376" sldId="282"/>
            <ac:picMk id="4" creationId="{DF1CF1CF-F6F1-7860-C57B-A3944909178C}"/>
          </ac:picMkLst>
        </pc:picChg>
        <pc:picChg chg="add mod ord topLvl">
          <ac:chgData name="Shahriar Yazdipour" userId="bd1f2dcbbc696ba7" providerId="LiveId" clId="{21065C56-6727-483F-AE9B-117B553496A7}" dt="2023-06-14T23:02:00.040" v="3037" actId="164"/>
          <ac:picMkLst>
            <pc:docMk/>
            <pc:sldMk cId="4150512376" sldId="282"/>
            <ac:picMk id="5" creationId="{28EEC9FB-7D40-85E0-54FF-5151DB6F6119}"/>
          </ac:picMkLst>
        </pc:picChg>
        <pc:picChg chg="add del mod topLvl">
          <ac:chgData name="Shahriar Yazdipour" userId="bd1f2dcbbc696ba7" providerId="LiveId" clId="{21065C56-6727-483F-AE9B-117B553496A7}" dt="2023-06-14T23:00:55.032" v="3018" actId="478"/>
          <ac:picMkLst>
            <pc:docMk/>
            <pc:sldMk cId="4150512376" sldId="282"/>
            <ac:picMk id="7" creationId="{A83BB65B-B565-7D24-8156-E6842A50C2B8}"/>
          </ac:picMkLst>
        </pc:picChg>
      </pc:sldChg>
      <pc:sldChg chg="addSp delSp modSp add del mod ord modNotesTx">
        <pc:chgData name="Shahriar Yazdipour" userId="bd1f2dcbbc696ba7" providerId="LiveId" clId="{21065C56-6727-483F-AE9B-117B553496A7}" dt="2023-06-14T23:41:20.822" v="3112" actId="2696"/>
        <pc:sldMkLst>
          <pc:docMk/>
          <pc:sldMk cId="675825213" sldId="283"/>
        </pc:sldMkLst>
        <pc:spChg chg="del">
          <ac:chgData name="Shahriar Yazdipour" userId="bd1f2dcbbc696ba7" providerId="LiveId" clId="{21065C56-6727-483F-AE9B-117B553496A7}" dt="2023-06-10T23:53:55.247" v="528"/>
          <ac:spMkLst>
            <pc:docMk/>
            <pc:sldMk cId="675825213" sldId="283"/>
            <ac:spMk id="4" creationId="{2634BA84-098E-3110-0197-6D0460482522}"/>
          </ac:spMkLst>
        </pc:spChg>
        <pc:spChg chg="mod">
          <ac:chgData name="Shahriar Yazdipour" userId="bd1f2dcbbc696ba7" providerId="LiveId" clId="{21065C56-6727-483F-AE9B-117B553496A7}" dt="2023-06-11T12:01:28.917" v="555" actId="20577"/>
          <ac:spMkLst>
            <pc:docMk/>
            <pc:sldMk cId="675825213" sldId="283"/>
            <ac:spMk id="4101" creationId="{842550DF-1B0D-3A75-F2CA-FE43B8D473FA}"/>
          </ac:spMkLst>
        </pc:spChg>
        <pc:picChg chg="add del mod">
          <ac:chgData name="Shahriar Yazdipour" userId="bd1f2dcbbc696ba7" providerId="LiveId" clId="{21065C56-6727-483F-AE9B-117B553496A7}" dt="2023-06-12T00:23:18.983" v="1322" actId="21"/>
          <ac:picMkLst>
            <pc:docMk/>
            <pc:sldMk cId="675825213" sldId="283"/>
            <ac:picMk id="1026" creationId="{22EE4803-1653-FC8D-FE36-20EB234E79ED}"/>
          </ac:picMkLst>
        </pc:picChg>
      </pc:sldChg>
      <pc:sldChg chg="addSp delSp modSp new del mod modClrScheme chgLayout">
        <pc:chgData name="Shahriar Yazdipour" userId="bd1f2dcbbc696ba7" providerId="LiveId" clId="{21065C56-6727-483F-AE9B-117B553496A7}" dt="2023-06-10T19:07:36.310" v="356" actId="47"/>
        <pc:sldMkLst>
          <pc:docMk/>
          <pc:sldMk cId="1900595655" sldId="283"/>
        </pc:sldMkLst>
        <pc:spChg chg="add del mod ord">
          <ac:chgData name="Shahriar Yazdipour" userId="bd1f2dcbbc696ba7" providerId="LiveId" clId="{21065C56-6727-483F-AE9B-117B553496A7}" dt="2023-06-10T19:07:33.272" v="355" actId="700"/>
          <ac:spMkLst>
            <pc:docMk/>
            <pc:sldMk cId="1900595655" sldId="283"/>
            <ac:spMk id="2" creationId="{BE590FCC-5AA0-D019-0797-E2186467C382}"/>
          </ac:spMkLst>
        </pc:spChg>
        <pc:spChg chg="add del mod ord">
          <ac:chgData name="Shahriar Yazdipour" userId="bd1f2dcbbc696ba7" providerId="LiveId" clId="{21065C56-6727-483F-AE9B-117B553496A7}" dt="2023-06-10T19:07:33.272" v="355" actId="700"/>
          <ac:spMkLst>
            <pc:docMk/>
            <pc:sldMk cId="1900595655" sldId="283"/>
            <ac:spMk id="3" creationId="{E7C951F0-413B-DDFF-9E2C-B44741F8C40A}"/>
          </ac:spMkLst>
        </pc:spChg>
        <pc:spChg chg="mod ord">
          <ac:chgData name="Shahriar Yazdipour" userId="bd1f2dcbbc696ba7" providerId="LiveId" clId="{21065C56-6727-483F-AE9B-117B553496A7}" dt="2023-06-10T19:07:33.272" v="355" actId="700"/>
          <ac:spMkLst>
            <pc:docMk/>
            <pc:sldMk cId="1900595655" sldId="283"/>
            <ac:spMk id="4" creationId="{2496EBE5-AFE4-2CDD-86C0-7E154B466F9D}"/>
          </ac:spMkLst>
        </pc:spChg>
        <pc:spChg chg="mod ord">
          <ac:chgData name="Shahriar Yazdipour" userId="bd1f2dcbbc696ba7" providerId="LiveId" clId="{21065C56-6727-483F-AE9B-117B553496A7}" dt="2023-06-10T19:07:33.272" v="355" actId="700"/>
          <ac:spMkLst>
            <pc:docMk/>
            <pc:sldMk cId="1900595655" sldId="283"/>
            <ac:spMk id="5" creationId="{5EC03E11-F211-CE47-A425-3B97AA2ECFED}"/>
          </ac:spMkLst>
        </pc:spChg>
        <pc:spChg chg="mod ord">
          <ac:chgData name="Shahriar Yazdipour" userId="bd1f2dcbbc696ba7" providerId="LiveId" clId="{21065C56-6727-483F-AE9B-117B553496A7}" dt="2023-06-10T19:07:33.272" v="355" actId="700"/>
          <ac:spMkLst>
            <pc:docMk/>
            <pc:sldMk cId="1900595655" sldId="283"/>
            <ac:spMk id="6" creationId="{B048D479-A629-4EB1-1E75-A02F0DA76E59}"/>
          </ac:spMkLst>
        </pc:spChg>
        <pc:spChg chg="add del mod ord">
          <ac:chgData name="Shahriar Yazdipour" userId="bd1f2dcbbc696ba7" providerId="LiveId" clId="{21065C56-6727-483F-AE9B-117B553496A7}" dt="2023-06-10T19:07:33.272" v="355" actId="700"/>
          <ac:spMkLst>
            <pc:docMk/>
            <pc:sldMk cId="1900595655" sldId="283"/>
            <ac:spMk id="7" creationId="{9E5B2801-C5EC-5D67-D2C7-0EF25FE7C60C}"/>
          </ac:spMkLst>
        </pc:spChg>
        <pc:spChg chg="add del mod ord">
          <ac:chgData name="Shahriar Yazdipour" userId="bd1f2dcbbc696ba7" providerId="LiveId" clId="{21065C56-6727-483F-AE9B-117B553496A7}" dt="2023-06-10T19:07:33.272" v="355" actId="700"/>
          <ac:spMkLst>
            <pc:docMk/>
            <pc:sldMk cId="1900595655" sldId="283"/>
            <ac:spMk id="8" creationId="{F40BF3AA-608F-8BB4-40E7-5ACBD573C95B}"/>
          </ac:spMkLst>
        </pc:spChg>
      </pc:sldChg>
      <pc:sldChg chg="addSp delSp modSp add del mod ord modNotesTx">
        <pc:chgData name="Shahriar Yazdipour" userId="bd1f2dcbbc696ba7" providerId="LiveId" clId="{21065C56-6727-483F-AE9B-117B553496A7}" dt="2023-06-14T23:41:09.440" v="3111" actId="2696"/>
        <pc:sldMkLst>
          <pc:docMk/>
          <pc:sldMk cId="4093564076" sldId="284"/>
        </pc:sldMkLst>
        <pc:spChg chg="del">
          <ac:chgData name="Shahriar Yazdipour" userId="bd1f2dcbbc696ba7" providerId="LiveId" clId="{21065C56-6727-483F-AE9B-117B553496A7}" dt="2023-06-10T23:53:55.247" v="528"/>
          <ac:spMkLst>
            <pc:docMk/>
            <pc:sldMk cId="4093564076" sldId="284"/>
            <ac:spMk id="4" creationId="{5158AF00-E25E-4297-C7F5-CF6DF17A6572}"/>
          </ac:spMkLst>
        </pc:spChg>
        <pc:spChg chg="mod">
          <ac:chgData name="Shahriar Yazdipour" userId="bd1f2dcbbc696ba7" providerId="LiveId" clId="{21065C56-6727-483F-AE9B-117B553496A7}" dt="2023-06-14T23:22:40.852" v="3110" actId="20577"/>
          <ac:spMkLst>
            <pc:docMk/>
            <pc:sldMk cId="4093564076" sldId="284"/>
            <ac:spMk id="4101" creationId="{842550DF-1B0D-3A75-F2CA-FE43B8D473FA}"/>
          </ac:spMkLst>
        </pc:spChg>
        <pc:picChg chg="add mod">
          <ac:chgData name="Shahriar Yazdipour" userId="bd1f2dcbbc696ba7" providerId="LiveId" clId="{21065C56-6727-483F-AE9B-117B553496A7}" dt="2023-06-14T21:13:00.572" v="2654" actId="1076"/>
          <ac:picMkLst>
            <pc:docMk/>
            <pc:sldMk cId="4093564076" sldId="284"/>
            <ac:picMk id="4" creationId="{ADB41FCB-D656-2FC7-976B-CEDABD72CDC1}"/>
          </ac:picMkLst>
        </pc:picChg>
      </pc:sldChg>
      <pc:sldChg chg="delSp modSp add mod ord modNotesTx">
        <pc:chgData name="Shahriar Yazdipour" userId="bd1f2dcbbc696ba7" providerId="LiveId" clId="{21065C56-6727-483F-AE9B-117B553496A7}" dt="2023-06-12T23:43:34.790" v="1715"/>
        <pc:sldMkLst>
          <pc:docMk/>
          <pc:sldMk cId="2143493848" sldId="285"/>
        </pc:sldMkLst>
        <pc:spChg chg="del">
          <ac:chgData name="Shahriar Yazdipour" userId="bd1f2dcbbc696ba7" providerId="LiveId" clId="{21065C56-6727-483F-AE9B-117B553496A7}" dt="2023-06-10T23:53:55.247" v="528"/>
          <ac:spMkLst>
            <pc:docMk/>
            <pc:sldMk cId="2143493848" sldId="285"/>
            <ac:spMk id="4" creationId="{3091619F-6763-C5F0-65F8-FB18393B1311}"/>
          </ac:spMkLst>
        </pc:spChg>
        <pc:spChg chg="mod">
          <ac:chgData name="Shahriar Yazdipour" userId="bd1f2dcbbc696ba7" providerId="LiveId" clId="{21065C56-6727-483F-AE9B-117B553496A7}" dt="2023-06-11T12:05:29.395" v="578" actId="255"/>
          <ac:spMkLst>
            <pc:docMk/>
            <pc:sldMk cId="2143493848" sldId="285"/>
            <ac:spMk id="4101" creationId="{842550DF-1B0D-3A75-F2CA-FE43B8D473FA}"/>
          </ac:spMkLst>
        </pc:spChg>
      </pc:sldChg>
      <pc:sldChg chg="delSp modSp add mod ord modNotesTx">
        <pc:chgData name="Shahriar Yazdipour" userId="bd1f2dcbbc696ba7" providerId="LiveId" clId="{21065C56-6727-483F-AE9B-117B553496A7}" dt="2023-06-12T23:40:24.380" v="1693"/>
        <pc:sldMkLst>
          <pc:docMk/>
          <pc:sldMk cId="198851039" sldId="286"/>
        </pc:sldMkLst>
        <pc:spChg chg="del">
          <ac:chgData name="Shahriar Yazdipour" userId="bd1f2dcbbc696ba7" providerId="LiveId" clId="{21065C56-6727-483F-AE9B-117B553496A7}" dt="2023-06-10T23:53:55.247" v="528"/>
          <ac:spMkLst>
            <pc:docMk/>
            <pc:sldMk cId="198851039" sldId="286"/>
            <ac:spMk id="4" creationId="{8F727EAC-ED27-67E4-EA06-CCFB62226238}"/>
          </ac:spMkLst>
        </pc:spChg>
        <pc:spChg chg="mod">
          <ac:chgData name="Shahriar Yazdipour" userId="bd1f2dcbbc696ba7" providerId="LiveId" clId="{21065C56-6727-483F-AE9B-117B553496A7}" dt="2023-06-11T12:06:52.965" v="599" actId="6549"/>
          <ac:spMkLst>
            <pc:docMk/>
            <pc:sldMk cId="198851039" sldId="286"/>
            <ac:spMk id="4101" creationId="{842550DF-1B0D-3A75-F2CA-FE43B8D473FA}"/>
          </ac:spMkLst>
        </pc:spChg>
      </pc:sldChg>
      <pc:sldChg chg="addSp delSp modSp add mod ord modNotesTx">
        <pc:chgData name="Shahriar Yazdipour" userId="bd1f2dcbbc696ba7" providerId="LiveId" clId="{21065C56-6727-483F-AE9B-117B553496A7}" dt="2023-06-14T21:36:53.391" v="2749" actId="20577"/>
        <pc:sldMkLst>
          <pc:docMk/>
          <pc:sldMk cId="2869735339" sldId="287"/>
        </pc:sldMkLst>
        <pc:spChg chg="add mod">
          <ac:chgData name="Shahriar Yazdipour" userId="bd1f2dcbbc696ba7" providerId="LiveId" clId="{21065C56-6727-483F-AE9B-117B553496A7}" dt="2023-06-14T21:36:53.391" v="2749" actId="20577"/>
          <ac:spMkLst>
            <pc:docMk/>
            <pc:sldMk cId="2869735339" sldId="287"/>
            <ac:spMk id="4" creationId="{63289DF4-0D8B-4745-1FA3-C42C44DD570D}"/>
          </ac:spMkLst>
        </pc:spChg>
        <pc:spChg chg="del">
          <ac:chgData name="Shahriar Yazdipour" userId="bd1f2dcbbc696ba7" providerId="LiveId" clId="{21065C56-6727-483F-AE9B-117B553496A7}" dt="2023-06-10T23:53:55.247" v="528"/>
          <ac:spMkLst>
            <pc:docMk/>
            <pc:sldMk cId="2869735339" sldId="287"/>
            <ac:spMk id="4" creationId="{91897EF5-780E-A457-CABD-A1CBAB2B9775}"/>
          </ac:spMkLst>
        </pc:spChg>
        <pc:spChg chg="mod">
          <ac:chgData name="Shahriar Yazdipour" userId="bd1f2dcbbc696ba7" providerId="LiveId" clId="{21065C56-6727-483F-AE9B-117B553496A7}" dt="2023-06-11T12:08:26.632" v="603"/>
          <ac:spMkLst>
            <pc:docMk/>
            <pc:sldMk cId="2869735339" sldId="287"/>
            <ac:spMk id="4101" creationId="{842550DF-1B0D-3A75-F2CA-FE43B8D473FA}"/>
          </ac:spMkLst>
        </pc:spChg>
      </pc:sldChg>
      <pc:sldChg chg="delSp modSp add mod ord modNotesTx">
        <pc:chgData name="Shahriar Yazdipour" userId="bd1f2dcbbc696ba7" providerId="LiveId" clId="{21065C56-6727-483F-AE9B-117B553496A7}" dt="2023-06-11T12:02:50.498" v="563" actId="108"/>
        <pc:sldMkLst>
          <pc:docMk/>
          <pc:sldMk cId="3496178981" sldId="288"/>
        </pc:sldMkLst>
        <pc:spChg chg="del">
          <ac:chgData name="Shahriar Yazdipour" userId="bd1f2dcbbc696ba7" providerId="LiveId" clId="{21065C56-6727-483F-AE9B-117B553496A7}" dt="2023-06-10T23:53:55.247" v="528"/>
          <ac:spMkLst>
            <pc:docMk/>
            <pc:sldMk cId="3496178981" sldId="288"/>
            <ac:spMk id="4" creationId="{2219CC0D-A405-FF71-623E-F63FA99A107D}"/>
          </ac:spMkLst>
        </pc:spChg>
        <pc:spChg chg="mod">
          <ac:chgData name="Shahriar Yazdipour" userId="bd1f2dcbbc696ba7" providerId="LiveId" clId="{21065C56-6727-483F-AE9B-117B553496A7}" dt="2023-06-11T12:02:50.498" v="563" actId="108"/>
          <ac:spMkLst>
            <pc:docMk/>
            <pc:sldMk cId="3496178981" sldId="288"/>
            <ac:spMk id="4101" creationId="{842550DF-1B0D-3A75-F2CA-FE43B8D473FA}"/>
          </ac:spMkLst>
        </pc:spChg>
      </pc:sldChg>
      <pc:sldChg chg="addSp delSp modSp add del mod modNotesTx">
        <pc:chgData name="Shahriar Yazdipour" userId="bd1f2dcbbc696ba7" providerId="LiveId" clId="{21065C56-6727-483F-AE9B-117B553496A7}" dt="2023-06-12T23:42:36.859" v="1709" actId="2696"/>
        <pc:sldMkLst>
          <pc:docMk/>
          <pc:sldMk cId="675462349" sldId="289"/>
        </pc:sldMkLst>
        <pc:spChg chg="del">
          <ac:chgData name="Shahriar Yazdipour" userId="bd1f2dcbbc696ba7" providerId="LiveId" clId="{21065C56-6727-483F-AE9B-117B553496A7}" dt="2023-06-10T23:53:55.247" v="528"/>
          <ac:spMkLst>
            <pc:docMk/>
            <pc:sldMk cId="675462349" sldId="289"/>
            <ac:spMk id="4" creationId="{F30EC31E-3BBC-E165-D7C9-6E28C1FCCAC7}"/>
          </ac:spMkLst>
        </pc:spChg>
        <pc:spChg chg="mod">
          <ac:chgData name="Shahriar Yazdipour" userId="bd1f2dcbbc696ba7" providerId="LiveId" clId="{21065C56-6727-483F-AE9B-117B553496A7}" dt="2023-06-10T21:47:23.713" v="419"/>
          <ac:spMkLst>
            <pc:docMk/>
            <pc:sldMk cId="675462349" sldId="289"/>
            <ac:spMk id="4101" creationId="{842550DF-1B0D-3A75-F2CA-FE43B8D473FA}"/>
          </ac:spMkLst>
        </pc:spChg>
        <pc:graphicFrameChg chg="del">
          <ac:chgData name="Shahriar Yazdipour" userId="bd1f2dcbbc696ba7" providerId="LiveId" clId="{21065C56-6727-483F-AE9B-117B553496A7}" dt="2023-06-12T08:52:55.281" v="1338" actId="478"/>
          <ac:graphicFrameMkLst>
            <pc:docMk/>
            <pc:sldMk cId="675462349" sldId="289"/>
            <ac:graphicFrameMk id="3" creationId="{F1B02D65-7BD3-72AB-9AB7-7A03B2B20F4F}"/>
          </ac:graphicFrameMkLst>
        </pc:graphicFrameChg>
        <pc:picChg chg="add mod">
          <ac:chgData name="Shahriar Yazdipour" userId="bd1f2dcbbc696ba7" providerId="LiveId" clId="{21065C56-6727-483F-AE9B-117B553496A7}" dt="2023-06-12T08:58:12.324" v="1347" actId="1076"/>
          <ac:picMkLst>
            <pc:docMk/>
            <pc:sldMk cId="675462349" sldId="289"/>
            <ac:picMk id="6" creationId="{54D0DD15-A98F-9986-164E-7855072909C7}"/>
          </ac:picMkLst>
        </pc:picChg>
      </pc:sldChg>
      <pc:sldChg chg="delSp modSp add del mod ord modNotesTx">
        <pc:chgData name="Shahriar Yazdipour" userId="bd1f2dcbbc696ba7" providerId="LiveId" clId="{21065C56-6727-483F-AE9B-117B553496A7}" dt="2023-06-15T00:13:32.627" v="3207" actId="2696"/>
        <pc:sldMkLst>
          <pc:docMk/>
          <pc:sldMk cId="2349392538" sldId="290"/>
        </pc:sldMkLst>
        <pc:spChg chg="del">
          <ac:chgData name="Shahriar Yazdipour" userId="bd1f2dcbbc696ba7" providerId="LiveId" clId="{21065C56-6727-483F-AE9B-117B553496A7}" dt="2023-06-10T23:53:55.247" v="528"/>
          <ac:spMkLst>
            <pc:docMk/>
            <pc:sldMk cId="2349392538" sldId="290"/>
            <ac:spMk id="4" creationId="{1DF2A4A8-BCFD-91F7-1747-291F0711B565}"/>
          </ac:spMkLst>
        </pc:spChg>
        <pc:spChg chg="mod">
          <ac:chgData name="Shahriar Yazdipour" userId="bd1f2dcbbc696ba7" providerId="LiveId" clId="{21065C56-6727-483F-AE9B-117B553496A7}" dt="2023-06-10T21:48:05.049" v="424" actId="20577"/>
          <ac:spMkLst>
            <pc:docMk/>
            <pc:sldMk cId="2349392538" sldId="290"/>
            <ac:spMk id="4101" creationId="{842550DF-1B0D-3A75-F2CA-FE43B8D473FA}"/>
          </ac:spMkLst>
        </pc:spChg>
      </pc:sldChg>
      <pc:sldChg chg="addSp delSp modSp add del mod modNotesTx">
        <pc:chgData name="Shahriar Yazdipour" userId="bd1f2dcbbc696ba7" providerId="LiveId" clId="{21065C56-6727-483F-AE9B-117B553496A7}" dt="2023-06-12T23:43:56.568" v="1716" actId="2696"/>
        <pc:sldMkLst>
          <pc:docMk/>
          <pc:sldMk cId="279829959" sldId="291"/>
        </pc:sldMkLst>
        <pc:spChg chg="del">
          <ac:chgData name="Shahriar Yazdipour" userId="bd1f2dcbbc696ba7" providerId="LiveId" clId="{21065C56-6727-483F-AE9B-117B553496A7}" dt="2023-06-10T23:53:55.247" v="528"/>
          <ac:spMkLst>
            <pc:docMk/>
            <pc:sldMk cId="279829959" sldId="291"/>
            <ac:spMk id="4" creationId="{0A1C5160-4726-EB98-107F-85675C195E2D}"/>
          </ac:spMkLst>
        </pc:spChg>
        <pc:spChg chg="mod">
          <ac:chgData name="Shahriar Yazdipour" userId="bd1f2dcbbc696ba7" providerId="LiveId" clId="{21065C56-6727-483F-AE9B-117B553496A7}" dt="2023-06-11T16:26:23.692" v="787" actId="21"/>
          <ac:spMkLst>
            <pc:docMk/>
            <pc:sldMk cId="279829959" sldId="291"/>
            <ac:spMk id="4101" creationId="{842550DF-1B0D-3A75-F2CA-FE43B8D473FA}"/>
          </ac:spMkLst>
        </pc:spChg>
        <pc:picChg chg="add mod">
          <ac:chgData name="Shahriar Yazdipour" userId="bd1f2dcbbc696ba7" providerId="LiveId" clId="{21065C56-6727-483F-AE9B-117B553496A7}" dt="2023-06-12T08:57:47.999" v="1342" actId="962"/>
          <ac:picMkLst>
            <pc:docMk/>
            <pc:sldMk cId="279829959" sldId="291"/>
            <ac:picMk id="4" creationId="{B01214DA-8AE0-9CB5-43AE-51345CD77702}"/>
          </ac:picMkLst>
        </pc:picChg>
      </pc:sldChg>
      <pc:sldChg chg="delSp modSp add del mod modNotesTx">
        <pc:chgData name="Shahriar Yazdipour" userId="bd1f2dcbbc696ba7" providerId="LiveId" clId="{21065C56-6727-483F-AE9B-117B553496A7}" dt="2023-06-12T23:43:16.727" v="1713" actId="2696"/>
        <pc:sldMkLst>
          <pc:docMk/>
          <pc:sldMk cId="3112132202" sldId="292"/>
        </pc:sldMkLst>
        <pc:spChg chg="del">
          <ac:chgData name="Shahriar Yazdipour" userId="bd1f2dcbbc696ba7" providerId="LiveId" clId="{21065C56-6727-483F-AE9B-117B553496A7}" dt="2023-06-10T23:53:55.247" v="528"/>
          <ac:spMkLst>
            <pc:docMk/>
            <pc:sldMk cId="3112132202" sldId="292"/>
            <ac:spMk id="4" creationId="{894445BA-DB1B-0613-AA1E-8D48E84B02A9}"/>
          </ac:spMkLst>
        </pc:spChg>
        <pc:spChg chg="mod">
          <ac:chgData name="Shahriar Yazdipour" userId="bd1f2dcbbc696ba7" providerId="LiveId" clId="{21065C56-6727-483F-AE9B-117B553496A7}" dt="2023-06-10T21:49:05.163" v="432"/>
          <ac:spMkLst>
            <pc:docMk/>
            <pc:sldMk cId="3112132202" sldId="292"/>
            <ac:spMk id="4101" creationId="{842550DF-1B0D-3A75-F2CA-FE43B8D473FA}"/>
          </ac:spMkLst>
        </pc:spChg>
      </pc:sldChg>
      <pc:sldChg chg="addSp delSp modSp add mod modNotesTx">
        <pc:chgData name="Shahriar Yazdipour" userId="bd1f2dcbbc696ba7" providerId="LiveId" clId="{21065C56-6727-483F-AE9B-117B553496A7}" dt="2023-06-14T22:54:31.987" v="2953" actId="20577"/>
        <pc:sldMkLst>
          <pc:docMk/>
          <pc:sldMk cId="599678159" sldId="293"/>
        </pc:sldMkLst>
        <pc:spChg chg="add del">
          <ac:chgData name="Shahriar Yazdipour" userId="bd1f2dcbbc696ba7" providerId="LiveId" clId="{21065C56-6727-483F-AE9B-117B553496A7}" dt="2023-06-14T22:33:38.726" v="2773"/>
          <ac:spMkLst>
            <pc:docMk/>
            <pc:sldMk cId="599678159" sldId="293"/>
            <ac:spMk id="3" creationId="{77F0B7F7-0097-D03D-3919-623DF0C2899F}"/>
          </ac:spMkLst>
        </pc:spChg>
        <pc:spChg chg="add mod">
          <ac:chgData name="Shahriar Yazdipour" userId="bd1f2dcbbc696ba7" providerId="LiveId" clId="{21065C56-6727-483F-AE9B-117B553496A7}" dt="2023-06-14T22:54:31.987" v="2953" actId="20577"/>
          <ac:spMkLst>
            <pc:docMk/>
            <pc:sldMk cId="599678159" sldId="293"/>
            <ac:spMk id="4" creationId="{FAE5223B-8323-3B37-4F58-5293A3A19E5C}"/>
          </ac:spMkLst>
        </pc:spChg>
        <pc:spChg chg="mod">
          <ac:chgData name="Shahriar Yazdipour" userId="bd1f2dcbbc696ba7" providerId="LiveId" clId="{21065C56-6727-483F-AE9B-117B553496A7}" dt="2023-06-11T10:15:47.174" v="547" actId="20577"/>
          <ac:spMkLst>
            <pc:docMk/>
            <pc:sldMk cId="599678159" sldId="293"/>
            <ac:spMk id="4101" creationId="{842550DF-1B0D-3A75-F2CA-FE43B8D473FA}"/>
          </ac:spMkLst>
        </pc:spChg>
      </pc:sldChg>
      <pc:sldChg chg="modSp add mod ord">
        <pc:chgData name="Shahriar Yazdipour" userId="bd1f2dcbbc696ba7" providerId="LiveId" clId="{21065C56-6727-483F-AE9B-117B553496A7}" dt="2023-06-15T00:12:48.766" v="3204" actId="21"/>
        <pc:sldMkLst>
          <pc:docMk/>
          <pc:sldMk cId="3194318827" sldId="294"/>
        </pc:sldMkLst>
        <pc:spChg chg="mod">
          <ac:chgData name="Shahriar Yazdipour" userId="bd1f2dcbbc696ba7" providerId="LiveId" clId="{21065C56-6727-483F-AE9B-117B553496A7}" dt="2023-06-15T00:12:48.766" v="3204" actId="21"/>
          <ac:spMkLst>
            <pc:docMk/>
            <pc:sldMk cId="3194318827" sldId="294"/>
            <ac:spMk id="4101" creationId="{842550DF-1B0D-3A75-F2CA-FE43B8D473FA}"/>
          </ac:spMkLst>
        </pc:spChg>
      </pc:sldChg>
      <pc:sldChg chg="modSp add mod ord">
        <pc:chgData name="Shahriar Yazdipour" userId="bd1f2dcbbc696ba7" providerId="LiveId" clId="{21065C56-6727-483F-AE9B-117B553496A7}" dt="2023-06-12T23:29:04.363" v="1673" actId="20577"/>
        <pc:sldMkLst>
          <pc:docMk/>
          <pc:sldMk cId="435477263" sldId="295"/>
        </pc:sldMkLst>
        <pc:spChg chg="mod">
          <ac:chgData name="Shahriar Yazdipour" userId="bd1f2dcbbc696ba7" providerId="LiveId" clId="{21065C56-6727-483F-AE9B-117B553496A7}" dt="2023-06-12T23:29:04.363" v="1673" actId="20577"/>
          <ac:spMkLst>
            <pc:docMk/>
            <pc:sldMk cId="435477263" sldId="295"/>
            <ac:spMk id="4103" creationId="{9A6A133A-C1FB-2770-126C-733F7A877F77}"/>
          </ac:spMkLst>
        </pc:spChg>
      </pc:sldChg>
      <pc:sldChg chg="modSp add del mod ord">
        <pc:chgData name="Shahriar Yazdipour" userId="bd1f2dcbbc696ba7" providerId="LiveId" clId="{21065C56-6727-483F-AE9B-117B553496A7}" dt="2023-06-14T21:38:07.670" v="2769" actId="113"/>
        <pc:sldMkLst>
          <pc:docMk/>
          <pc:sldMk cId="603283622" sldId="296"/>
        </pc:sldMkLst>
        <pc:spChg chg="mod">
          <ac:chgData name="Shahriar Yazdipour" userId="bd1f2dcbbc696ba7" providerId="LiveId" clId="{21065C56-6727-483F-AE9B-117B553496A7}" dt="2023-06-14T21:38:07.670" v="2769" actId="113"/>
          <ac:spMkLst>
            <pc:docMk/>
            <pc:sldMk cId="603283622" sldId="296"/>
            <ac:spMk id="2054" creationId="{B9D05BCA-2443-D72B-9E0F-FCEF5FCF8C2C}"/>
          </ac:spMkLst>
        </pc:spChg>
        <pc:spChg chg="mod">
          <ac:chgData name="Shahriar Yazdipour" userId="bd1f2dcbbc696ba7" providerId="LiveId" clId="{21065C56-6727-483F-AE9B-117B553496A7}" dt="2023-06-11T12:08:37.333" v="605"/>
          <ac:spMkLst>
            <pc:docMk/>
            <pc:sldMk cId="603283622" sldId="296"/>
            <ac:spMk id="4101" creationId="{842550DF-1B0D-3A75-F2CA-FE43B8D473FA}"/>
          </ac:spMkLst>
        </pc:spChg>
      </pc:sldChg>
      <pc:sldChg chg="addSp modSp add mod ord modShow modNotesTx">
        <pc:chgData name="Shahriar Yazdipour" userId="bd1f2dcbbc696ba7" providerId="LiveId" clId="{21065C56-6727-483F-AE9B-117B553496A7}" dt="2023-06-15T16:23:17.233" v="3788"/>
        <pc:sldMkLst>
          <pc:docMk/>
          <pc:sldMk cId="3608639474" sldId="297"/>
        </pc:sldMkLst>
        <pc:spChg chg="mod">
          <ac:chgData name="Shahriar Yazdipour" userId="bd1f2dcbbc696ba7" providerId="LiveId" clId="{21065C56-6727-483F-AE9B-117B553496A7}" dt="2023-06-15T12:04:54.384" v="3279" actId="20577"/>
          <ac:spMkLst>
            <pc:docMk/>
            <pc:sldMk cId="3608639474" sldId="297"/>
            <ac:spMk id="4101" creationId="{842550DF-1B0D-3A75-F2CA-FE43B8D473FA}"/>
          </ac:spMkLst>
        </pc:spChg>
        <pc:picChg chg="add mod">
          <ac:chgData name="Shahriar Yazdipour" userId="bd1f2dcbbc696ba7" providerId="LiveId" clId="{21065C56-6727-483F-AE9B-117B553496A7}" dt="2023-06-15T15:40:51.217" v="3786" actId="1037"/>
          <ac:picMkLst>
            <pc:docMk/>
            <pc:sldMk cId="3608639474" sldId="297"/>
            <ac:picMk id="4" creationId="{B6099CBE-C0AC-49B8-89A0-870196E4C721}"/>
          </ac:picMkLst>
        </pc:picChg>
      </pc:sldChg>
      <pc:sldChg chg="addSp delSp modSp add mod ord">
        <pc:chgData name="Shahriar Yazdipour" userId="bd1f2dcbbc696ba7" providerId="LiveId" clId="{21065C56-6727-483F-AE9B-117B553496A7}" dt="2023-06-12T23:44:14.778" v="1720"/>
        <pc:sldMkLst>
          <pc:docMk/>
          <pc:sldMk cId="2269600912" sldId="298"/>
        </pc:sldMkLst>
        <pc:picChg chg="add del mod">
          <ac:chgData name="Shahriar Yazdipour" userId="bd1f2dcbbc696ba7" providerId="LiveId" clId="{21065C56-6727-483F-AE9B-117B553496A7}" dt="2023-06-11T12:16:36.716" v="628"/>
          <ac:picMkLst>
            <pc:docMk/>
            <pc:sldMk cId="2269600912" sldId="298"/>
            <ac:picMk id="4" creationId="{DCEF28B8-979D-2FBE-8BCC-3B02C3CA6236}"/>
          </ac:picMkLst>
        </pc:picChg>
        <pc:picChg chg="add mod">
          <ac:chgData name="Shahriar Yazdipour" userId="bd1f2dcbbc696ba7" providerId="LiveId" clId="{21065C56-6727-483F-AE9B-117B553496A7}" dt="2023-06-11T12:17:11.596" v="633" actId="1076"/>
          <ac:picMkLst>
            <pc:docMk/>
            <pc:sldMk cId="2269600912" sldId="298"/>
            <ac:picMk id="7" creationId="{36361B33-B4F5-E2A3-C8CE-A39C484D5B15}"/>
          </ac:picMkLst>
        </pc:picChg>
      </pc:sldChg>
      <pc:sldChg chg="addSp modSp add mod ord">
        <pc:chgData name="Shahriar Yazdipour" userId="bd1f2dcbbc696ba7" providerId="LiveId" clId="{21065C56-6727-483F-AE9B-117B553496A7}" dt="2023-06-12T23:44:14.778" v="1720"/>
        <pc:sldMkLst>
          <pc:docMk/>
          <pc:sldMk cId="405455806" sldId="299"/>
        </pc:sldMkLst>
        <pc:picChg chg="add mod">
          <ac:chgData name="Shahriar Yazdipour" userId="bd1f2dcbbc696ba7" providerId="LiveId" clId="{21065C56-6727-483F-AE9B-117B553496A7}" dt="2023-06-11T12:16:19.795" v="621" actId="1076"/>
          <ac:picMkLst>
            <pc:docMk/>
            <pc:sldMk cId="405455806" sldId="299"/>
            <ac:picMk id="4" creationId="{708AA8DB-BB7E-C775-94E9-4905DEEA2F86}"/>
          </ac:picMkLst>
        </pc:picChg>
      </pc:sldChg>
      <pc:sldChg chg="addSp delSp modSp add mod ord modNotesTx">
        <pc:chgData name="Shahriar Yazdipour" userId="bd1f2dcbbc696ba7" providerId="LiveId" clId="{21065C56-6727-483F-AE9B-117B553496A7}" dt="2023-06-14T22:57:39.411" v="3014" actId="20577"/>
        <pc:sldMkLst>
          <pc:docMk/>
          <pc:sldMk cId="2104620082" sldId="300"/>
        </pc:sldMkLst>
        <pc:spChg chg="del">
          <ac:chgData name="Shahriar Yazdipour" userId="bd1f2dcbbc696ba7" providerId="LiveId" clId="{21065C56-6727-483F-AE9B-117B553496A7}" dt="2023-06-11T12:19:01.058" v="645" actId="478"/>
          <ac:spMkLst>
            <pc:docMk/>
            <pc:sldMk cId="2104620082" sldId="300"/>
            <ac:spMk id="2054" creationId="{B9D05BCA-2443-D72B-9E0F-FCEF5FCF8C2C}"/>
          </ac:spMkLst>
        </pc:spChg>
        <pc:spChg chg="mod">
          <ac:chgData name="Shahriar Yazdipour" userId="bd1f2dcbbc696ba7" providerId="LiveId" clId="{21065C56-6727-483F-AE9B-117B553496A7}" dt="2023-06-12T23:58:29.224" v="1723" actId="6549"/>
          <ac:spMkLst>
            <pc:docMk/>
            <pc:sldMk cId="2104620082" sldId="300"/>
            <ac:spMk id="4101" creationId="{842550DF-1B0D-3A75-F2CA-FE43B8D473FA}"/>
          </ac:spMkLst>
        </pc:spChg>
        <pc:picChg chg="add mod">
          <ac:chgData name="Shahriar Yazdipour" userId="bd1f2dcbbc696ba7" providerId="LiveId" clId="{21065C56-6727-483F-AE9B-117B553496A7}" dt="2023-06-12T23:58:24.297" v="1722" actId="1076"/>
          <ac:picMkLst>
            <pc:docMk/>
            <pc:sldMk cId="2104620082" sldId="300"/>
            <ac:picMk id="4" creationId="{6B162C96-CC4B-1CFB-2FAE-77BA3CE37D96}"/>
          </ac:picMkLst>
        </pc:picChg>
        <pc:picChg chg="add del mod">
          <ac:chgData name="Shahriar Yazdipour" userId="bd1f2dcbbc696ba7" providerId="LiveId" clId="{21065C56-6727-483F-AE9B-117B553496A7}" dt="2023-06-11T12:20:22.492" v="647" actId="478"/>
          <ac:picMkLst>
            <pc:docMk/>
            <pc:sldMk cId="2104620082" sldId="300"/>
            <ac:picMk id="4" creationId="{9B4CE4B3-766F-0FD3-AC33-4CA9EC306537}"/>
          </ac:picMkLst>
        </pc:picChg>
        <pc:picChg chg="del">
          <ac:chgData name="Shahriar Yazdipour" userId="bd1f2dcbbc696ba7" providerId="LiveId" clId="{21065C56-6727-483F-AE9B-117B553496A7}" dt="2023-06-11T12:18:24.333" v="639" actId="478"/>
          <ac:picMkLst>
            <pc:docMk/>
            <pc:sldMk cId="2104620082" sldId="300"/>
            <ac:picMk id="7" creationId="{36361B33-B4F5-E2A3-C8CE-A39C484D5B15}"/>
          </ac:picMkLst>
        </pc:picChg>
        <pc:picChg chg="add del mod">
          <ac:chgData name="Shahriar Yazdipour" userId="bd1f2dcbbc696ba7" providerId="LiveId" clId="{21065C56-6727-483F-AE9B-117B553496A7}" dt="2023-06-11T12:21:28.855" v="654" actId="478"/>
          <ac:picMkLst>
            <pc:docMk/>
            <pc:sldMk cId="2104620082" sldId="300"/>
            <ac:picMk id="8" creationId="{18272233-F483-B56F-1B19-BB1F665A958E}"/>
          </ac:picMkLst>
        </pc:picChg>
        <pc:picChg chg="add del mod">
          <ac:chgData name="Shahriar Yazdipour" userId="bd1f2dcbbc696ba7" providerId="LiveId" clId="{21065C56-6727-483F-AE9B-117B553496A7}" dt="2023-06-12T09:04:25.356" v="1348" actId="478"/>
          <ac:picMkLst>
            <pc:docMk/>
            <pc:sldMk cId="2104620082" sldId="300"/>
            <ac:picMk id="10" creationId="{6F0CA2B5-185F-F53B-12D5-097A4F0FDF56}"/>
          </ac:picMkLst>
        </pc:picChg>
      </pc:sldChg>
      <pc:sldChg chg="addSp delSp modSp add mod ord">
        <pc:chgData name="Shahriar Yazdipour" userId="bd1f2dcbbc696ba7" providerId="LiveId" clId="{21065C56-6727-483F-AE9B-117B553496A7}" dt="2023-06-12T23:44:14.778" v="1720"/>
        <pc:sldMkLst>
          <pc:docMk/>
          <pc:sldMk cId="1883355811" sldId="301"/>
        </pc:sldMkLst>
        <pc:picChg chg="del">
          <ac:chgData name="Shahriar Yazdipour" userId="bd1f2dcbbc696ba7" providerId="LiveId" clId="{21065C56-6727-483F-AE9B-117B553496A7}" dt="2023-06-11T12:22:37.952" v="662" actId="478"/>
          <ac:picMkLst>
            <pc:docMk/>
            <pc:sldMk cId="1883355811" sldId="301"/>
            <ac:picMk id="4" creationId="{708AA8DB-BB7E-C775-94E9-4905DEEA2F86}"/>
          </ac:picMkLst>
        </pc:picChg>
        <pc:picChg chg="add mod">
          <ac:chgData name="Shahriar Yazdipour" userId="bd1f2dcbbc696ba7" providerId="LiveId" clId="{21065C56-6727-483F-AE9B-117B553496A7}" dt="2023-06-11T12:22:46.832" v="667" actId="1076"/>
          <ac:picMkLst>
            <pc:docMk/>
            <pc:sldMk cId="1883355811" sldId="301"/>
            <ac:picMk id="6" creationId="{7E17B5C5-34B1-9C12-8F4E-E18956F688DB}"/>
          </ac:picMkLst>
        </pc:picChg>
      </pc:sldChg>
      <pc:sldChg chg="addSp delSp modSp add mod ord">
        <pc:chgData name="Shahriar Yazdipour" userId="bd1f2dcbbc696ba7" providerId="LiveId" clId="{21065C56-6727-483F-AE9B-117B553496A7}" dt="2023-06-12T23:44:14.778" v="1720"/>
        <pc:sldMkLst>
          <pc:docMk/>
          <pc:sldMk cId="30591862" sldId="302"/>
        </pc:sldMkLst>
        <pc:graphicFrameChg chg="add del mod">
          <ac:chgData name="Shahriar Yazdipour" userId="bd1f2dcbbc696ba7" providerId="LiveId" clId="{21065C56-6727-483F-AE9B-117B553496A7}" dt="2023-06-11T12:28:54.707" v="685" actId="21"/>
          <ac:graphicFrameMkLst>
            <pc:docMk/>
            <pc:sldMk cId="30591862" sldId="302"/>
            <ac:graphicFrameMk id="3" creationId="{3F2BC8EE-7FCC-DADF-D747-271F00B13FBC}"/>
          </ac:graphicFrameMkLst>
        </pc:graphicFrameChg>
        <pc:picChg chg="del mod">
          <ac:chgData name="Shahriar Yazdipour" userId="bd1f2dcbbc696ba7" providerId="LiveId" clId="{21065C56-6727-483F-AE9B-117B553496A7}" dt="2023-06-11T12:28:49.060" v="683" actId="21"/>
          <ac:picMkLst>
            <pc:docMk/>
            <pc:sldMk cId="30591862" sldId="302"/>
            <ac:picMk id="6" creationId="{7E17B5C5-34B1-9C12-8F4E-E18956F688DB}"/>
          </ac:picMkLst>
        </pc:picChg>
        <pc:picChg chg="add mod">
          <ac:chgData name="Shahriar Yazdipour" userId="bd1f2dcbbc696ba7" providerId="LiveId" clId="{21065C56-6727-483F-AE9B-117B553496A7}" dt="2023-06-11T16:47:50.807" v="879" actId="1076"/>
          <ac:picMkLst>
            <pc:docMk/>
            <pc:sldMk cId="30591862" sldId="302"/>
            <ac:picMk id="7" creationId="{D0D90326-2C53-D791-0BA0-65E003DB5C52}"/>
          </ac:picMkLst>
        </pc:picChg>
      </pc:sldChg>
      <pc:sldChg chg="addSp delSp modSp add mod ord">
        <pc:chgData name="Shahriar Yazdipour" userId="bd1f2dcbbc696ba7" providerId="LiveId" clId="{21065C56-6727-483F-AE9B-117B553496A7}" dt="2023-06-15T12:12:42.771" v="3400" actId="20577"/>
        <pc:sldMkLst>
          <pc:docMk/>
          <pc:sldMk cId="2684086243" sldId="303"/>
        </pc:sldMkLst>
        <pc:spChg chg="mod">
          <ac:chgData name="Shahriar Yazdipour" userId="bd1f2dcbbc696ba7" providerId="LiveId" clId="{21065C56-6727-483F-AE9B-117B553496A7}" dt="2023-06-15T12:12:42.771" v="3400" actId="20577"/>
          <ac:spMkLst>
            <pc:docMk/>
            <pc:sldMk cId="2684086243" sldId="303"/>
            <ac:spMk id="4101" creationId="{842550DF-1B0D-3A75-F2CA-FE43B8D473FA}"/>
          </ac:spMkLst>
        </pc:spChg>
        <pc:picChg chg="add del mod">
          <ac:chgData name="Shahriar Yazdipour" userId="bd1f2dcbbc696ba7" providerId="LiveId" clId="{21065C56-6727-483F-AE9B-117B553496A7}" dt="2023-06-11T16:47:20.472" v="871" actId="21"/>
          <ac:picMkLst>
            <pc:docMk/>
            <pc:sldMk cId="2684086243" sldId="303"/>
            <ac:picMk id="4" creationId="{E0548E90-2446-FEE2-42DF-AF884DD4BFF7}"/>
          </ac:picMkLst>
        </pc:picChg>
        <pc:picChg chg="del">
          <ac:chgData name="Shahriar Yazdipour" userId="bd1f2dcbbc696ba7" providerId="LiveId" clId="{21065C56-6727-483F-AE9B-117B553496A7}" dt="2023-06-11T12:27:03.057" v="670" actId="478"/>
          <ac:picMkLst>
            <pc:docMk/>
            <pc:sldMk cId="2684086243" sldId="303"/>
            <ac:picMk id="6" creationId="{7E17B5C5-34B1-9C12-8F4E-E18956F688DB}"/>
          </ac:picMkLst>
        </pc:picChg>
        <pc:picChg chg="add mod">
          <ac:chgData name="Shahriar Yazdipour" userId="bd1f2dcbbc696ba7" providerId="LiveId" clId="{21065C56-6727-483F-AE9B-117B553496A7}" dt="2023-06-11T16:47:27.394" v="873" actId="1076"/>
          <ac:picMkLst>
            <pc:docMk/>
            <pc:sldMk cId="2684086243" sldId="303"/>
            <ac:picMk id="8" creationId="{15A3814C-B2D0-2A06-43F9-9BD015F373B0}"/>
          </ac:picMkLst>
        </pc:picChg>
      </pc:sldChg>
      <pc:sldChg chg="addSp delSp modSp add mod ord modNotesTx">
        <pc:chgData name="Shahriar Yazdipour" userId="bd1f2dcbbc696ba7" providerId="LiveId" clId="{21065C56-6727-483F-AE9B-117B553496A7}" dt="2023-06-13T22:21:45.784" v="2380"/>
        <pc:sldMkLst>
          <pc:docMk/>
          <pc:sldMk cId="2770575906" sldId="304"/>
        </pc:sldMkLst>
        <pc:spChg chg="mod">
          <ac:chgData name="Shahriar Yazdipour" userId="bd1f2dcbbc696ba7" providerId="LiveId" clId="{21065C56-6727-483F-AE9B-117B553496A7}" dt="2023-06-13T00:18:59.204" v="1941" actId="20577"/>
          <ac:spMkLst>
            <pc:docMk/>
            <pc:sldMk cId="2770575906" sldId="304"/>
            <ac:spMk id="4101" creationId="{842550DF-1B0D-3A75-F2CA-FE43B8D473FA}"/>
          </ac:spMkLst>
        </pc:spChg>
        <pc:picChg chg="del">
          <ac:chgData name="Shahriar Yazdipour" userId="bd1f2dcbbc696ba7" providerId="LiveId" clId="{21065C56-6727-483F-AE9B-117B553496A7}" dt="2023-06-11T12:37:05.351" v="691" actId="21"/>
          <ac:picMkLst>
            <pc:docMk/>
            <pc:sldMk cId="2770575906" sldId="304"/>
            <ac:picMk id="4" creationId="{708AA8DB-BB7E-C775-94E9-4905DEEA2F86}"/>
          </ac:picMkLst>
        </pc:picChg>
        <pc:picChg chg="add mod">
          <ac:chgData name="Shahriar Yazdipour" userId="bd1f2dcbbc696ba7" providerId="LiveId" clId="{21065C56-6727-483F-AE9B-117B553496A7}" dt="2023-06-13T22:21:39.706" v="2379" actId="1076"/>
          <ac:picMkLst>
            <pc:docMk/>
            <pc:sldMk cId="2770575906" sldId="304"/>
            <ac:picMk id="6" creationId="{7A8EFEA6-F621-47D1-32DE-5F56514FD261}"/>
          </ac:picMkLst>
        </pc:picChg>
      </pc:sldChg>
      <pc:sldChg chg="addSp delSp modSp add mod ord">
        <pc:chgData name="Shahriar Yazdipour" userId="bd1f2dcbbc696ba7" providerId="LiveId" clId="{21065C56-6727-483F-AE9B-117B553496A7}" dt="2023-06-13T00:17:19.955" v="1923"/>
        <pc:sldMkLst>
          <pc:docMk/>
          <pc:sldMk cId="2666645662" sldId="305"/>
        </pc:sldMkLst>
        <pc:spChg chg="add mod">
          <ac:chgData name="Shahriar Yazdipour" userId="bd1f2dcbbc696ba7" providerId="LiveId" clId="{21065C56-6727-483F-AE9B-117B553496A7}" dt="2023-06-13T00:15:27.985" v="1915" actId="164"/>
          <ac:spMkLst>
            <pc:docMk/>
            <pc:sldMk cId="2666645662" sldId="305"/>
            <ac:spMk id="3" creationId="{3266078B-D14A-4625-1AE4-5C678125A1B6}"/>
          </ac:spMkLst>
        </pc:spChg>
        <pc:spChg chg="add mod">
          <ac:chgData name="Shahriar Yazdipour" userId="bd1f2dcbbc696ba7" providerId="LiveId" clId="{21065C56-6727-483F-AE9B-117B553496A7}" dt="2023-06-13T00:15:27.985" v="1915" actId="164"/>
          <ac:spMkLst>
            <pc:docMk/>
            <pc:sldMk cId="2666645662" sldId="305"/>
            <ac:spMk id="6" creationId="{2AC01E52-6ADD-7CF2-6B87-35900209890B}"/>
          </ac:spMkLst>
        </pc:spChg>
        <pc:spChg chg="mod">
          <ac:chgData name="Shahriar Yazdipour" userId="bd1f2dcbbc696ba7" providerId="LiveId" clId="{21065C56-6727-483F-AE9B-117B553496A7}" dt="2023-06-13T00:13:26.559" v="1887" actId="20577"/>
          <ac:spMkLst>
            <pc:docMk/>
            <pc:sldMk cId="2666645662" sldId="305"/>
            <ac:spMk id="4101" creationId="{842550DF-1B0D-3A75-F2CA-FE43B8D473FA}"/>
          </ac:spMkLst>
        </pc:spChg>
        <pc:grpChg chg="add mod">
          <ac:chgData name="Shahriar Yazdipour" userId="bd1f2dcbbc696ba7" providerId="LiveId" clId="{21065C56-6727-483F-AE9B-117B553496A7}" dt="2023-06-13T00:15:30.776" v="1916" actId="164"/>
          <ac:grpSpMkLst>
            <pc:docMk/>
            <pc:sldMk cId="2666645662" sldId="305"/>
            <ac:grpSpMk id="7" creationId="{108A29DC-BD46-7D30-5DAF-6F4EAF516F46}"/>
          </ac:grpSpMkLst>
        </pc:grpChg>
        <pc:grpChg chg="add mod">
          <ac:chgData name="Shahriar Yazdipour" userId="bd1f2dcbbc696ba7" providerId="LiveId" clId="{21065C56-6727-483F-AE9B-117B553496A7}" dt="2023-06-13T00:15:35.654" v="1917" actId="1076"/>
          <ac:grpSpMkLst>
            <pc:docMk/>
            <pc:sldMk cId="2666645662" sldId="305"/>
            <ac:grpSpMk id="8" creationId="{C4722AFD-DF6C-5681-EACE-1003814D411E}"/>
          </ac:grpSpMkLst>
        </pc:grpChg>
        <pc:picChg chg="add mod">
          <ac:chgData name="Shahriar Yazdipour" userId="bd1f2dcbbc696ba7" providerId="LiveId" clId="{21065C56-6727-483F-AE9B-117B553496A7}" dt="2023-06-13T00:15:30.776" v="1916" actId="164"/>
          <ac:picMkLst>
            <pc:docMk/>
            <pc:sldMk cId="2666645662" sldId="305"/>
            <ac:picMk id="4" creationId="{6CF6D7EA-7705-3511-E52B-63550C389A6C}"/>
          </ac:picMkLst>
        </pc:picChg>
        <pc:picChg chg="del">
          <ac:chgData name="Shahriar Yazdipour" userId="bd1f2dcbbc696ba7" providerId="LiveId" clId="{21065C56-6727-483F-AE9B-117B553496A7}" dt="2023-06-11T12:41:00.280" v="695" actId="21"/>
          <ac:picMkLst>
            <pc:docMk/>
            <pc:sldMk cId="2666645662" sldId="305"/>
            <ac:picMk id="6" creationId="{7A8EFEA6-F621-47D1-32DE-5F56514FD261}"/>
          </ac:picMkLst>
        </pc:picChg>
      </pc:sldChg>
      <pc:sldChg chg="addSp delSp modSp add del mod ord modNotesTx">
        <pc:chgData name="Shahriar Yazdipour" userId="bd1f2dcbbc696ba7" providerId="LiveId" clId="{21065C56-6727-483F-AE9B-117B553496A7}" dt="2023-06-14T21:12:39.205" v="2652" actId="47"/>
        <pc:sldMkLst>
          <pc:docMk/>
          <pc:sldMk cId="2482750282" sldId="306"/>
        </pc:sldMkLst>
        <pc:spChg chg="mod">
          <ac:chgData name="Shahriar Yazdipour" userId="bd1f2dcbbc696ba7" providerId="LiveId" clId="{21065C56-6727-483F-AE9B-117B553496A7}" dt="2023-06-13T22:22:37.174" v="2386" actId="404"/>
          <ac:spMkLst>
            <pc:docMk/>
            <pc:sldMk cId="2482750282" sldId="306"/>
            <ac:spMk id="2" creationId="{DA8E22F2-2DE3-D3B6-49BA-9A58FC360551}"/>
          </ac:spMkLst>
        </pc:spChg>
        <pc:spChg chg="mod">
          <ac:chgData name="Shahriar Yazdipour" userId="bd1f2dcbbc696ba7" providerId="LiveId" clId="{21065C56-6727-483F-AE9B-117B553496A7}" dt="2023-06-13T22:22:37.174" v="2386" actId="404"/>
          <ac:spMkLst>
            <pc:docMk/>
            <pc:sldMk cId="2482750282" sldId="306"/>
            <ac:spMk id="5" creationId="{B745300E-0A54-F377-8EAB-4961C29EF1A5}"/>
          </ac:spMkLst>
        </pc:spChg>
        <pc:spChg chg="mod">
          <ac:chgData name="Shahriar Yazdipour" userId="bd1f2dcbbc696ba7" providerId="LiveId" clId="{21065C56-6727-483F-AE9B-117B553496A7}" dt="2023-06-13T22:22:37.174" v="2386" actId="404"/>
          <ac:spMkLst>
            <pc:docMk/>
            <pc:sldMk cId="2482750282" sldId="306"/>
            <ac:spMk id="2054" creationId="{B9D05BCA-2443-D72B-9E0F-FCEF5FCF8C2C}"/>
          </ac:spMkLst>
        </pc:spChg>
        <pc:spChg chg="mod">
          <ac:chgData name="Shahriar Yazdipour" userId="bd1f2dcbbc696ba7" providerId="LiveId" clId="{21065C56-6727-483F-AE9B-117B553496A7}" dt="2023-06-13T22:22:37.174" v="2386" actId="404"/>
          <ac:spMkLst>
            <pc:docMk/>
            <pc:sldMk cId="2482750282" sldId="306"/>
            <ac:spMk id="4101" creationId="{842550DF-1B0D-3A75-F2CA-FE43B8D473FA}"/>
          </ac:spMkLst>
        </pc:spChg>
        <pc:spChg chg="mod">
          <ac:chgData name="Shahriar Yazdipour" userId="bd1f2dcbbc696ba7" providerId="LiveId" clId="{21065C56-6727-483F-AE9B-117B553496A7}" dt="2023-06-13T22:54:53.326" v="2436" actId="21"/>
          <ac:spMkLst>
            <pc:docMk/>
            <pc:sldMk cId="2482750282" sldId="306"/>
            <ac:spMk id="4103" creationId="{9A6A133A-C1FB-2770-126C-733F7A877F77}"/>
          </ac:spMkLst>
        </pc:spChg>
        <pc:picChg chg="del">
          <ac:chgData name="Shahriar Yazdipour" userId="bd1f2dcbbc696ba7" providerId="LiveId" clId="{21065C56-6727-483F-AE9B-117B553496A7}" dt="2023-06-11T13:02:21.982" v="700" actId="478"/>
          <ac:picMkLst>
            <pc:docMk/>
            <pc:sldMk cId="2482750282" sldId="306"/>
            <ac:picMk id="4" creationId="{6CF6D7EA-7705-3511-E52B-63550C389A6C}"/>
          </ac:picMkLst>
        </pc:picChg>
        <pc:picChg chg="add del mod">
          <ac:chgData name="Shahriar Yazdipour" userId="bd1f2dcbbc696ba7" providerId="LiveId" clId="{21065C56-6727-483F-AE9B-117B553496A7}" dt="2023-06-13T22:22:01.488" v="2382" actId="21"/>
          <ac:picMkLst>
            <pc:docMk/>
            <pc:sldMk cId="2482750282" sldId="306"/>
            <ac:picMk id="6" creationId="{59E0A97F-74BB-888F-F1AB-5898547921DC}"/>
          </ac:picMkLst>
        </pc:picChg>
      </pc:sldChg>
      <pc:sldChg chg="addSp delSp modSp add mod ord">
        <pc:chgData name="Shahriar Yazdipour" userId="bd1f2dcbbc696ba7" providerId="LiveId" clId="{21065C56-6727-483F-AE9B-117B553496A7}" dt="2023-06-12T23:44:14.778" v="1720"/>
        <pc:sldMkLst>
          <pc:docMk/>
          <pc:sldMk cId="4136465448" sldId="307"/>
        </pc:sldMkLst>
        <pc:picChg chg="del">
          <ac:chgData name="Shahriar Yazdipour" userId="bd1f2dcbbc696ba7" providerId="LiveId" clId="{21065C56-6727-483F-AE9B-117B553496A7}" dt="2023-06-11T13:03:37.379" v="705" actId="478"/>
          <ac:picMkLst>
            <pc:docMk/>
            <pc:sldMk cId="4136465448" sldId="307"/>
            <ac:picMk id="4" creationId="{B6099CBE-C0AC-49B8-89A0-870196E4C721}"/>
          </ac:picMkLst>
        </pc:picChg>
        <pc:picChg chg="add mod">
          <ac:chgData name="Shahriar Yazdipour" userId="bd1f2dcbbc696ba7" providerId="LiveId" clId="{21065C56-6727-483F-AE9B-117B553496A7}" dt="2023-06-11T13:03:41.454" v="707" actId="1076"/>
          <ac:picMkLst>
            <pc:docMk/>
            <pc:sldMk cId="4136465448" sldId="307"/>
            <ac:picMk id="6" creationId="{E252011E-3EA7-28FA-2CF3-0E28003E7AD5}"/>
          </ac:picMkLst>
        </pc:picChg>
      </pc:sldChg>
      <pc:sldChg chg="addSp delSp modSp add mod ord">
        <pc:chgData name="Shahriar Yazdipour" userId="bd1f2dcbbc696ba7" providerId="LiveId" clId="{21065C56-6727-483F-AE9B-117B553496A7}" dt="2023-06-12T23:44:14.778" v="1720"/>
        <pc:sldMkLst>
          <pc:docMk/>
          <pc:sldMk cId="510232794" sldId="308"/>
        </pc:sldMkLst>
        <pc:picChg chg="del mod">
          <ac:chgData name="Shahriar Yazdipour" userId="bd1f2dcbbc696ba7" providerId="LiveId" clId="{21065C56-6727-483F-AE9B-117B553496A7}" dt="2023-06-11T13:04:57.293" v="710" actId="478"/>
          <ac:picMkLst>
            <pc:docMk/>
            <pc:sldMk cId="510232794" sldId="308"/>
            <ac:picMk id="4" creationId="{B6099CBE-C0AC-49B8-89A0-870196E4C721}"/>
          </ac:picMkLst>
        </pc:picChg>
        <pc:picChg chg="add">
          <ac:chgData name="Shahriar Yazdipour" userId="bd1f2dcbbc696ba7" providerId="LiveId" clId="{21065C56-6727-483F-AE9B-117B553496A7}" dt="2023-06-11T13:04:58.681" v="711"/>
          <ac:picMkLst>
            <pc:docMk/>
            <pc:sldMk cId="510232794" sldId="308"/>
            <ac:picMk id="1026" creationId="{C3AA0474-87B3-DCAB-ACB1-AFD39913ECF1}"/>
          </ac:picMkLst>
        </pc:picChg>
      </pc:sldChg>
      <pc:sldChg chg="addSp delSp modSp add mod ord">
        <pc:chgData name="Shahriar Yazdipour" userId="bd1f2dcbbc696ba7" providerId="LiveId" clId="{21065C56-6727-483F-AE9B-117B553496A7}" dt="2023-06-12T23:44:14.778" v="1720"/>
        <pc:sldMkLst>
          <pc:docMk/>
          <pc:sldMk cId="4135620854" sldId="309"/>
        </pc:sldMkLst>
        <pc:picChg chg="add mod">
          <ac:chgData name="Shahriar Yazdipour" userId="bd1f2dcbbc696ba7" providerId="LiveId" clId="{21065C56-6727-483F-AE9B-117B553496A7}" dt="2023-06-11T13:06:21.985" v="716" actId="1076"/>
          <ac:picMkLst>
            <pc:docMk/>
            <pc:sldMk cId="4135620854" sldId="309"/>
            <ac:picMk id="4" creationId="{4A7AC138-17CF-CC6A-FD92-0D593424101E}"/>
          </ac:picMkLst>
        </pc:picChg>
        <pc:picChg chg="del">
          <ac:chgData name="Shahriar Yazdipour" userId="bd1f2dcbbc696ba7" providerId="LiveId" clId="{21065C56-6727-483F-AE9B-117B553496A7}" dt="2023-06-11T13:06:16.312" v="713" actId="478"/>
          <ac:picMkLst>
            <pc:docMk/>
            <pc:sldMk cId="4135620854" sldId="309"/>
            <ac:picMk id="1026" creationId="{C3AA0474-87B3-DCAB-ACB1-AFD39913ECF1}"/>
          </ac:picMkLst>
        </pc:picChg>
      </pc:sldChg>
      <pc:sldChg chg="addSp delSp add mod ord">
        <pc:chgData name="Shahriar Yazdipour" userId="bd1f2dcbbc696ba7" providerId="LiveId" clId="{21065C56-6727-483F-AE9B-117B553496A7}" dt="2023-06-12T23:44:14.778" v="1720"/>
        <pc:sldMkLst>
          <pc:docMk/>
          <pc:sldMk cId="2779162931" sldId="310"/>
        </pc:sldMkLst>
        <pc:picChg chg="del">
          <ac:chgData name="Shahriar Yazdipour" userId="bd1f2dcbbc696ba7" providerId="LiveId" clId="{21065C56-6727-483F-AE9B-117B553496A7}" dt="2023-06-11T13:07:40.522" v="718" actId="478"/>
          <ac:picMkLst>
            <pc:docMk/>
            <pc:sldMk cId="2779162931" sldId="310"/>
            <ac:picMk id="4" creationId="{4A7AC138-17CF-CC6A-FD92-0D593424101E}"/>
          </ac:picMkLst>
        </pc:picChg>
        <pc:picChg chg="add">
          <ac:chgData name="Shahriar Yazdipour" userId="bd1f2dcbbc696ba7" providerId="LiveId" clId="{21065C56-6727-483F-AE9B-117B553496A7}" dt="2023-06-11T13:07:40.934" v="719" actId="22"/>
          <ac:picMkLst>
            <pc:docMk/>
            <pc:sldMk cId="2779162931" sldId="310"/>
            <ac:picMk id="6" creationId="{5552C058-870C-42E9-4C57-438F968298B5}"/>
          </ac:picMkLst>
        </pc:picChg>
      </pc:sldChg>
      <pc:sldChg chg="addSp delSp modSp add mod ord">
        <pc:chgData name="Shahriar Yazdipour" userId="bd1f2dcbbc696ba7" providerId="LiveId" clId="{21065C56-6727-483F-AE9B-117B553496A7}" dt="2023-06-15T13:38:04.045" v="3545"/>
        <pc:sldMkLst>
          <pc:docMk/>
          <pc:sldMk cId="1222022984" sldId="311"/>
        </pc:sldMkLst>
        <pc:spChg chg="add mod">
          <ac:chgData name="Shahriar Yazdipour" userId="bd1f2dcbbc696ba7" providerId="LiveId" clId="{21065C56-6727-483F-AE9B-117B553496A7}" dt="2023-06-15T12:11:48.076" v="3372" actId="1076"/>
          <ac:spMkLst>
            <pc:docMk/>
            <pc:sldMk cId="1222022984" sldId="311"/>
            <ac:spMk id="8" creationId="{A0A36362-FEF1-733E-BD0D-4B7AA2D6958D}"/>
          </ac:spMkLst>
        </pc:spChg>
        <pc:picChg chg="add mod">
          <ac:chgData name="Shahriar Yazdipour" userId="bd1f2dcbbc696ba7" providerId="LiveId" clId="{21065C56-6727-483F-AE9B-117B553496A7}" dt="2023-06-11T16:30:52.530" v="821" actId="1076"/>
          <ac:picMkLst>
            <pc:docMk/>
            <pc:sldMk cId="1222022984" sldId="311"/>
            <ac:picMk id="4" creationId="{E92831F0-5F54-F3F0-596A-86E763525DAC}"/>
          </ac:picMkLst>
        </pc:picChg>
        <pc:picChg chg="del">
          <ac:chgData name="Shahriar Yazdipour" userId="bd1f2dcbbc696ba7" providerId="LiveId" clId="{21065C56-6727-483F-AE9B-117B553496A7}" dt="2023-06-11T13:33:51.295" v="722" actId="21"/>
          <ac:picMkLst>
            <pc:docMk/>
            <pc:sldMk cId="1222022984" sldId="311"/>
            <ac:picMk id="6" creationId="{5552C058-870C-42E9-4C57-438F968298B5}"/>
          </ac:picMkLst>
        </pc:picChg>
      </pc:sldChg>
      <pc:sldChg chg="addSp delSp modSp add mod ord modNotesTx">
        <pc:chgData name="Shahriar Yazdipour" userId="bd1f2dcbbc696ba7" providerId="LiveId" clId="{21065C56-6727-483F-AE9B-117B553496A7}" dt="2023-06-15T15:39:29.738" v="3783" actId="6549"/>
        <pc:sldMkLst>
          <pc:docMk/>
          <pc:sldMk cId="1954637364" sldId="312"/>
        </pc:sldMkLst>
        <pc:spChg chg="mod">
          <ac:chgData name="Shahriar Yazdipour" userId="bd1f2dcbbc696ba7" providerId="LiveId" clId="{21065C56-6727-483F-AE9B-117B553496A7}" dt="2023-06-15T15:39:29.738" v="3783" actId="6549"/>
          <ac:spMkLst>
            <pc:docMk/>
            <pc:sldMk cId="1954637364" sldId="312"/>
            <ac:spMk id="4101" creationId="{842550DF-1B0D-3A75-F2CA-FE43B8D473FA}"/>
          </ac:spMkLst>
        </pc:spChg>
        <pc:picChg chg="del">
          <ac:chgData name="Shahriar Yazdipour" userId="bd1f2dcbbc696ba7" providerId="LiveId" clId="{21065C56-6727-483F-AE9B-117B553496A7}" dt="2023-06-11T13:36:16.694" v="725" actId="478"/>
          <ac:picMkLst>
            <pc:docMk/>
            <pc:sldMk cId="1954637364" sldId="312"/>
            <ac:picMk id="4" creationId="{E92831F0-5F54-F3F0-596A-86E763525DAC}"/>
          </ac:picMkLst>
        </pc:picChg>
        <pc:picChg chg="add mod">
          <ac:chgData name="Shahriar Yazdipour" userId="bd1f2dcbbc696ba7" providerId="LiveId" clId="{21065C56-6727-483F-AE9B-117B553496A7}" dt="2023-06-15T15:39:23.185" v="3782" actId="1076"/>
          <ac:picMkLst>
            <pc:docMk/>
            <pc:sldMk cId="1954637364" sldId="312"/>
            <ac:picMk id="6" creationId="{F1DC0FEB-2BCD-A4AF-473A-C4A7D096848F}"/>
          </ac:picMkLst>
        </pc:picChg>
      </pc:sldChg>
      <pc:sldChg chg="addSp delSp modSp add del mod ord">
        <pc:chgData name="Shahriar Yazdipour" userId="bd1f2dcbbc696ba7" providerId="LiveId" clId="{21065C56-6727-483F-AE9B-117B553496A7}" dt="2023-06-15T15:39:16.117" v="3781" actId="1076"/>
        <pc:sldMkLst>
          <pc:docMk/>
          <pc:sldMk cId="397671463" sldId="313"/>
        </pc:sldMkLst>
        <pc:picChg chg="add del mod">
          <ac:chgData name="Shahriar Yazdipour" userId="bd1f2dcbbc696ba7" providerId="LiveId" clId="{21065C56-6727-483F-AE9B-117B553496A7}" dt="2023-06-15T15:38:55.884" v="3778" actId="478"/>
          <ac:picMkLst>
            <pc:docMk/>
            <pc:sldMk cId="397671463" sldId="313"/>
            <ac:picMk id="4" creationId="{575B55C3-B81E-32E5-9864-B38C2E802090}"/>
          </ac:picMkLst>
        </pc:picChg>
        <pc:picChg chg="add mod">
          <ac:chgData name="Shahriar Yazdipour" userId="bd1f2dcbbc696ba7" providerId="LiveId" clId="{21065C56-6727-483F-AE9B-117B553496A7}" dt="2023-06-15T15:39:16.117" v="3781" actId="1076"/>
          <ac:picMkLst>
            <pc:docMk/>
            <pc:sldMk cId="397671463" sldId="313"/>
            <ac:picMk id="6" creationId="{2504E9B5-8828-A06E-ECB6-7DDCA7E340BC}"/>
          </ac:picMkLst>
        </pc:picChg>
        <pc:picChg chg="del">
          <ac:chgData name="Shahriar Yazdipour" userId="bd1f2dcbbc696ba7" providerId="LiveId" clId="{21065C56-6727-483F-AE9B-117B553496A7}" dt="2023-06-11T13:36:30.414" v="728" actId="478"/>
          <ac:picMkLst>
            <pc:docMk/>
            <pc:sldMk cId="397671463" sldId="313"/>
            <ac:picMk id="6" creationId="{F1DC0FEB-2BCD-A4AF-473A-C4A7D096848F}"/>
          </ac:picMkLst>
        </pc:picChg>
      </pc:sldChg>
      <pc:sldChg chg="addSp delSp modSp add mod ord">
        <pc:chgData name="Shahriar Yazdipour" userId="bd1f2dcbbc696ba7" providerId="LiveId" clId="{21065C56-6727-483F-AE9B-117B553496A7}" dt="2023-06-15T12:45:50.048" v="3493"/>
        <pc:sldMkLst>
          <pc:docMk/>
          <pc:sldMk cId="152616876" sldId="314"/>
        </pc:sldMkLst>
        <pc:spChg chg="mod">
          <ac:chgData name="Shahriar Yazdipour" userId="bd1f2dcbbc696ba7" providerId="LiveId" clId="{21065C56-6727-483F-AE9B-117B553496A7}" dt="2023-06-15T12:45:01.505" v="3489" actId="14100"/>
          <ac:spMkLst>
            <pc:docMk/>
            <pc:sldMk cId="152616876" sldId="314"/>
            <ac:spMk id="4101" creationId="{842550DF-1B0D-3A75-F2CA-FE43B8D473FA}"/>
          </ac:spMkLst>
        </pc:spChg>
        <pc:spChg chg="del">
          <ac:chgData name="Shahriar Yazdipour" userId="bd1f2dcbbc696ba7" providerId="LiveId" clId="{21065C56-6727-483F-AE9B-117B553496A7}" dt="2023-06-15T12:43:51.745" v="3458" actId="21"/>
          <ac:spMkLst>
            <pc:docMk/>
            <pc:sldMk cId="152616876" sldId="314"/>
            <ac:spMk id="4103" creationId="{9A6A133A-C1FB-2770-126C-733F7A877F77}"/>
          </ac:spMkLst>
        </pc:spChg>
        <pc:picChg chg="del">
          <ac:chgData name="Shahriar Yazdipour" userId="bd1f2dcbbc696ba7" providerId="LiveId" clId="{21065C56-6727-483F-AE9B-117B553496A7}" dt="2023-06-11T13:37:07.114" v="731" actId="478"/>
          <ac:picMkLst>
            <pc:docMk/>
            <pc:sldMk cId="152616876" sldId="314"/>
            <ac:picMk id="4" creationId="{575B55C3-B81E-32E5-9864-B38C2E802090}"/>
          </ac:picMkLst>
        </pc:picChg>
        <pc:picChg chg="add mod modCrop">
          <ac:chgData name="Shahriar Yazdipour" userId="bd1f2dcbbc696ba7" providerId="LiveId" clId="{21065C56-6727-483F-AE9B-117B553496A7}" dt="2023-06-15T12:43:48.893" v="3457" actId="1076"/>
          <ac:picMkLst>
            <pc:docMk/>
            <pc:sldMk cId="152616876" sldId="314"/>
            <ac:picMk id="4" creationId="{F6890614-809C-E553-650E-6313BACB94F5}"/>
          </ac:picMkLst>
        </pc:picChg>
        <pc:picChg chg="add del mod">
          <ac:chgData name="Shahriar Yazdipour" userId="bd1f2dcbbc696ba7" providerId="LiveId" clId="{21065C56-6727-483F-AE9B-117B553496A7}" dt="2023-06-15T12:43:42.986" v="3455" actId="21"/>
          <ac:picMkLst>
            <pc:docMk/>
            <pc:sldMk cId="152616876" sldId="314"/>
            <ac:picMk id="6" creationId="{0F673B88-94F1-5F4A-C5C0-A4ED0B24C4A8}"/>
          </ac:picMkLst>
        </pc:picChg>
      </pc:sldChg>
      <pc:sldChg chg="addSp delSp modSp add mod ord">
        <pc:chgData name="Shahriar Yazdipour" userId="bd1f2dcbbc696ba7" providerId="LiveId" clId="{21065C56-6727-483F-AE9B-117B553496A7}" dt="2023-06-15T16:34:12.503" v="3878"/>
        <pc:sldMkLst>
          <pc:docMk/>
          <pc:sldMk cId="936301483" sldId="315"/>
        </pc:sldMkLst>
        <pc:spChg chg="mod">
          <ac:chgData name="Shahriar Yazdipour" userId="bd1f2dcbbc696ba7" providerId="LiveId" clId="{21065C56-6727-483F-AE9B-117B553496A7}" dt="2023-06-15T16:34:12.503" v="3878"/>
          <ac:spMkLst>
            <pc:docMk/>
            <pc:sldMk cId="936301483" sldId="315"/>
            <ac:spMk id="4101" creationId="{842550DF-1B0D-3A75-F2CA-FE43B8D473FA}"/>
          </ac:spMkLst>
        </pc:spChg>
        <pc:picChg chg="add mod modCrop">
          <ac:chgData name="Shahriar Yazdipour" userId="bd1f2dcbbc696ba7" providerId="LiveId" clId="{21065C56-6727-483F-AE9B-117B553496A7}" dt="2023-06-15T13:37:07.330" v="3532" actId="732"/>
          <ac:picMkLst>
            <pc:docMk/>
            <pc:sldMk cId="936301483" sldId="315"/>
            <ac:picMk id="4" creationId="{A0711850-0CE2-18ED-19ED-AB641F6F2530}"/>
          </ac:picMkLst>
        </pc:picChg>
        <pc:picChg chg="del">
          <ac:chgData name="Shahriar Yazdipour" userId="bd1f2dcbbc696ba7" providerId="LiveId" clId="{21065C56-6727-483F-AE9B-117B553496A7}" dt="2023-06-11T13:37:20.320" v="734" actId="478"/>
          <ac:picMkLst>
            <pc:docMk/>
            <pc:sldMk cId="936301483" sldId="315"/>
            <ac:picMk id="6" creationId="{0F673B88-94F1-5F4A-C5C0-A4ED0B24C4A8}"/>
          </ac:picMkLst>
        </pc:picChg>
      </pc:sldChg>
      <pc:sldChg chg="addSp delSp modSp add mod ord">
        <pc:chgData name="Shahriar Yazdipour" userId="bd1f2dcbbc696ba7" providerId="LiveId" clId="{21065C56-6727-483F-AE9B-117B553496A7}" dt="2023-06-12T23:40:51.214" v="1697"/>
        <pc:sldMkLst>
          <pc:docMk/>
          <pc:sldMk cId="1164682668" sldId="316"/>
        </pc:sldMkLst>
        <pc:grpChg chg="add mod">
          <ac:chgData name="Shahriar Yazdipour" userId="bd1f2dcbbc696ba7" providerId="LiveId" clId="{21065C56-6727-483F-AE9B-117B553496A7}" dt="2023-06-11T16:28:59.385" v="807" actId="1076"/>
          <ac:grpSpMkLst>
            <pc:docMk/>
            <pc:sldMk cId="1164682668" sldId="316"/>
            <ac:grpSpMk id="9" creationId="{48C59E6E-2813-6D0F-F238-B737BBCFD536}"/>
          </ac:grpSpMkLst>
        </pc:grpChg>
        <pc:picChg chg="del">
          <ac:chgData name="Shahriar Yazdipour" userId="bd1f2dcbbc696ba7" providerId="LiveId" clId="{21065C56-6727-483F-AE9B-117B553496A7}" dt="2023-06-11T14:33:15.497" v="741" actId="21"/>
          <ac:picMkLst>
            <pc:docMk/>
            <pc:sldMk cId="1164682668" sldId="316"/>
            <ac:picMk id="4" creationId="{A0711850-0CE2-18ED-19ED-AB641F6F2530}"/>
          </ac:picMkLst>
        </pc:picChg>
        <pc:picChg chg="add mod modCrop">
          <ac:chgData name="Shahriar Yazdipour" userId="bd1f2dcbbc696ba7" providerId="LiveId" clId="{21065C56-6727-483F-AE9B-117B553496A7}" dt="2023-06-11T14:37:42.278" v="766" actId="164"/>
          <ac:picMkLst>
            <pc:docMk/>
            <pc:sldMk cId="1164682668" sldId="316"/>
            <ac:picMk id="6" creationId="{1057D02F-6801-E56E-0597-7F5557FC0178}"/>
          </ac:picMkLst>
        </pc:picChg>
        <pc:picChg chg="add mod">
          <ac:chgData name="Shahriar Yazdipour" userId="bd1f2dcbbc696ba7" providerId="LiveId" clId="{21065C56-6727-483F-AE9B-117B553496A7}" dt="2023-06-11T14:37:42.278" v="766" actId="164"/>
          <ac:picMkLst>
            <pc:docMk/>
            <pc:sldMk cId="1164682668" sldId="316"/>
            <ac:picMk id="8" creationId="{1098E2E0-3791-3A71-F087-1DF8EA88C7B7}"/>
          </ac:picMkLst>
        </pc:picChg>
      </pc:sldChg>
      <pc:sldChg chg="addSp delSp modSp add mod ord">
        <pc:chgData name="Shahriar Yazdipour" userId="bd1f2dcbbc696ba7" providerId="LiveId" clId="{21065C56-6727-483F-AE9B-117B553496A7}" dt="2023-06-15T16:34:20.839" v="3895" actId="20577"/>
        <pc:sldMkLst>
          <pc:docMk/>
          <pc:sldMk cId="3790221730" sldId="317"/>
        </pc:sldMkLst>
        <pc:spChg chg="mod">
          <ac:chgData name="Shahriar Yazdipour" userId="bd1f2dcbbc696ba7" providerId="LiveId" clId="{21065C56-6727-483F-AE9B-117B553496A7}" dt="2023-06-15T16:34:20.839" v="3895" actId="20577"/>
          <ac:spMkLst>
            <pc:docMk/>
            <pc:sldMk cId="3790221730" sldId="317"/>
            <ac:spMk id="4101" creationId="{842550DF-1B0D-3A75-F2CA-FE43B8D473FA}"/>
          </ac:spMkLst>
        </pc:spChg>
        <pc:picChg chg="del">
          <ac:chgData name="Shahriar Yazdipour" userId="bd1f2dcbbc696ba7" providerId="LiveId" clId="{21065C56-6727-483F-AE9B-117B553496A7}" dt="2023-06-11T14:33:57.301" v="749" actId="21"/>
          <ac:picMkLst>
            <pc:docMk/>
            <pc:sldMk cId="3790221730" sldId="317"/>
            <ac:picMk id="4" creationId="{A0711850-0CE2-18ED-19ED-AB641F6F2530}"/>
          </ac:picMkLst>
        </pc:picChg>
        <pc:picChg chg="add mod">
          <ac:chgData name="Shahriar Yazdipour" userId="bd1f2dcbbc696ba7" providerId="LiveId" clId="{21065C56-6727-483F-AE9B-117B553496A7}" dt="2023-06-11T16:29:26.101" v="808" actId="1076"/>
          <ac:picMkLst>
            <pc:docMk/>
            <pc:sldMk cId="3790221730" sldId="317"/>
            <ac:picMk id="6" creationId="{9AF56A99-62F7-0E71-5FDD-A72DA5D17A53}"/>
          </ac:picMkLst>
        </pc:picChg>
      </pc:sldChg>
      <pc:sldChg chg="modSp add del mod">
        <pc:chgData name="Shahriar Yazdipour" userId="bd1f2dcbbc696ba7" providerId="LiveId" clId="{21065C56-6727-483F-AE9B-117B553496A7}" dt="2023-06-14T22:55:36.722" v="2955" actId="2696"/>
        <pc:sldMkLst>
          <pc:docMk/>
          <pc:sldMk cId="3071946351" sldId="318"/>
        </pc:sldMkLst>
        <pc:spChg chg="mod">
          <ac:chgData name="Shahriar Yazdipour" userId="bd1f2dcbbc696ba7" providerId="LiveId" clId="{21065C56-6727-483F-AE9B-117B553496A7}" dt="2023-06-14T22:55:13.510" v="2954" actId="6549"/>
          <ac:spMkLst>
            <pc:docMk/>
            <pc:sldMk cId="3071946351" sldId="318"/>
            <ac:spMk id="4" creationId="{FAE5223B-8323-3B37-4F58-5293A3A19E5C}"/>
          </ac:spMkLst>
        </pc:spChg>
      </pc:sldChg>
      <pc:sldChg chg="addSp modSp add del mod ord modNotesTx">
        <pc:chgData name="Shahriar Yazdipour" userId="bd1f2dcbbc696ba7" providerId="LiveId" clId="{21065C56-6727-483F-AE9B-117B553496A7}" dt="2023-06-14T21:39:56.744" v="2770" actId="47"/>
        <pc:sldMkLst>
          <pc:docMk/>
          <pc:sldMk cId="1045859095" sldId="319"/>
        </pc:sldMkLst>
        <pc:spChg chg="add mod">
          <ac:chgData name="Shahriar Yazdipour" userId="bd1f2dcbbc696ba7" providerId="LiveId" clId="{21065C56-6727-483F-AE9B-117B553496A7}" dt="2023-06-13T23:50:59.345" v="2649"/>
          <ac:spMkLst>
            <pc:docMk/>
            <pc:sldMk cId="1045859095" sldId="319"/>
            <ac:spMk id="4" creationId="{D92E5CB0-0141-541E-6762-C2CE0AAC83BB}"/>
          </ac:spMkLst>
        </pc:spChg>
        <pc:spChg chg="mod">
          <ac:chgData name="Shahriar Yazdipour" userId="bd1f2dcbbc696ba7" providerId="LiveId" clId="{21065C56-6727-483F-AE9B-117B553496A7}" dt="2023-06-13T23:51:50.022" v="2651"/>
          <ac:spMkLst>
            <pc:docMk/>
            <pc:sldMk cId="1045859095" sldId="319"/>
            <ac:spMk id="4101" creationId="{842550DF-1B0D-3A75-F2CA-FE43B8D473FA}"/>
          </ac:spMkLst>
        </pc:spChg>
      </pc:sldChg>
      <pc:sldChg chg="delSp modSp add mod ord">
        <pc:chgData name="Shahriar Yazdipour" userId="bd1f2dcbbc696ba7" providerId="LiveId" clId="{21065C56-6727-483F-AE9B-117B553496A7}" dt="2023-06-15T12:14:06.435" v="3402" actId="20577"/>
        <pc:sldMkLst>
          <pc:docMk/>
          <pc:sldMk cId="921611353" sldId="320"/>
        </pc:sldMkLst>
        <pc:spChg chg="mod">
          <ac:chgData name="Shahriar Yazdipour" userId="bd1f2dcbbc696ba7" providerId="LiveId" clId="{21065C56-6727-483F-AE9B-117B553496A7}" dt="2023-06-15T12:14:06.435" v="3402" actId="20577"/>
          <ac:spMkLst>
            <pc:docMk/>
            <pc:sldMk cId="921611353" sldId="320"/>
            <ac:spMk id="4101" creationId="{842550DF-1B0D-3A75-F2CA-FE43B8D473FA}"/>
          </ac:spMkLst>
        </pc:spChg>
        <pc:picChg chg="mod">
          <ac:chgData name="Shahriar Yazdipour" userId="bd1f2dcbbc696ba7" providerId="LiveId" clId="{21065C56-6727-483F-AE9B-117B553496A7}" dt="2023-06-11T16:47:14.749" v="870" actId="1076"/>
          <ac:picMkLst>
            <pc:docMk/>
            <pc:sldMk cId="921611353" sldId="320"/>
            <ac:picMk id="4" creationId="{E0548E90-2446-FEE2-42DF-AF884DD4BFF7}"/>
          </ac:picMkLst>
        </pc:picChg>
        <pc:picChg chg="del">
          <ac:chgData name="Shahriar Yazdipour" userId="bd1f2dcbbc696ba7" providerId="LiveId" clId="{21065C56-6727-483F-AE9B-117B553496A7}" dt="2023-06-11T16:46:30.298" v="864" actId="21"/>
          <ac:picMkLst>
            <pc:docMk/>
            <pc:sldMk cId="921611353" sldId="320"/>
            <ac:picMk id="8" creationId="{15A3814C-B2D0-2A06-43F9-9BD015F373B0}"/>
          </ac:picMkLst>
        </pc:picChg>
      </pc:sldChg>
      <pc:sldChg chg="modSp add mod ord">
        <pc:chgData name="Shahriar Yazdipour" userId="bd1f2dcbbc696ba7" providerId="LiveId" clId="{21065C56-6727-483F-AE9B-117B553496A7}" dt="2023-06-12T23:44:14.778" v="1720"/>
        <pc:sldMkLst>
          <pc:docMk/>
          <pc:sldMk cId="3766057063" sldId="321"/>
        </pc:sldMkLst>
        <pc:spChg chg="mod">
          <ac:chgData name="Shahriar Yazdipour" userId="bd1f2dcbbc696ba7" providerId="LiveId" clId="{21065C56-6727-483F-AE9B-117B553496A7}" dt="2023-06-12T00:14:18.521" v="1276" actId="20577"/>
          <ac:spMkLst>
            <pc:docMk/>
            <pc:sldMk cId="3766057063" sldId="321"/>
            <ac:spMk id="4101" creationId="{842550DF-1B0D-3A75-F2CA-FE43B8D473FA}"/>
          </ac:spMkLst>
        </pc:spChg>
      </pc:sldChg>
      <pc:sldChg chg="modSp add mod ord">
        <pc:chgData name="Shahriar Yazdipour" userId="bd1f2dcbbc696ba7" providerId="LiveId" clId="{21065C56-6727-483F-AE9B-117B553496A7}" dt="2023-06-12T23:44:14.778" v="1720"/>
        <pc:sldMkLst>
          <pc:docMk/>
          <pc:sldMk cId="929999176" sldId="322"/>
        </pc:sldMkLst>
        <pc:spChg chg="mod">
          <ac:chgData name="Shahriar Yazdipour" userId="bd1f2dcbbc696ba7" providerId="LiveId" clId="{21065C56-6727-483F-AE9B-117B553496A7}" dt="2023-06-12T00:14:23.503" v="1279" actId="20577"/>
          <ac:spMkLst>
            <pc:docMk/>
            <pc:sldMk cId="929999176" sldId="322"/>
            <ac:spMk id="4101" creationId="{842550DF-1B0D-3A75-F2CA-FE43B8D473FA}"/>
          </ac:spMkLst>
        </pc:spChg>
      </pc:sldChg>
      <pc:sldChg chg="addSp modSp add mod ord">
        <pc:chgData name="Shahriar Yazdipour" userId="bd1f2dcbbc696ba7" providerId="LiveId" clId="{21065C56-6727-483F-AE9B-117B553496A7}" dt="2023-06-13T11:37:32.557" v="2124" actId="20577"/>
        <pc:sldMkLst>
          <pc:docMk/>
          <pc:sldMk cId="4181288668" sldId="323"/>
        </pc:sldMkLst>
        <pc:spChg chg="add mod">
          <ac:chgData name="Shahriar Yazdipour" userId="bd1f2dcbbc696ba7" providerId="LiveId" clId="{21065C56-6727-483F-AE9B-117B553496A7}" dt="2023-06-13T11:37:32.557" v="2124" actId="20577"/>
          <ac:spMkLst>
            <pc:docMk/>
            <pc:sldMk cId="4181288668" sldId="323"/>
            <ac:spMk id="4" creationId="{867D85ED-F567-6A86-72C1-946D86DDA9ED}"/>
          </ac:spMkLst>
        </pc:spChg>
        <pc:spChg chg="mod">
          <ac:chgData name="Shahriar Yazdipour" userId="bd1f2dcbbc696ba7" providerId="LiveId" clId="{21065C56-6727-483F-AE9B-117B553496A7}" dt="2023-06-13T00:20:38.714" v="1954" actId="20577"/>
          <ac:spMkLst>
            <pc:docMk/>
            <pc:sldMk cId="4181288668" sldId="323"/>
            <ac:spMk id="4101" creationId="{842550DF-1B0D-3A75-F2CA-FE43B8D473FA}"/>
          </ac:spMkLst>
        </pc:spChg>
      </pc:sldChg>
      <pc:sldChg chg="addSp delSp modSp add mod ord">
        <pc:chgData name="Shahriar Yazdipour" userId="bd1f2dcbbc696ba7" providerId="LiveId" clId="{21065C56-6727-483F-AE9B-117B553496A7}" dt="2023-06-13T11:45:38.137" v="2143" actId="20577"/>
        <pc:sldMkLst>
          <pc:docMk/>
          <pc:sldMk cId="2320189160" sldId="324"/>
        </pc:sldMkLst>
        <pc:spChg chg="add mod">
          <ac:chgData name="Shahriar Yazdipour" userId="bd1f2dcbbc696ba7" providerId="LiveId" clId="{21065C56-6727-483F-AE9B-117B553496A7}" dt="2023-06-13T00:11:10.714" v="1865" actId="20577"/>
          <ac:spMkLst>
            <pc:docMk/>
            <pc:sldMk cId="2320189160" sldId="324"/>
            <ac:spMk id="4" creationId="{188E3C19-F3D3-6635-E478-403D14897CA0}"/>
          </ac:spMkLst>
        </pc:spChg>
        <pc:spChg chg="mod">
          <ac:chgData name="Shahriar Yazdipour" userId="bd1f2dcbbc696ba7" providerId="LiveId" clId="{21065C56-6727-483F-AE9B-117B553496A7}" dt="2023-06-13T11:45:38.137" v="2143" actId="20577"/>
          <ac:spMkLst>
            <pc:docMk/>
            <pc:sldMk cId="2320189160" sldId="324"/>
            <ac:spMk id="4101" creationId="{842550DF-1B0D-3A75-F2CA-FE43B8D473FA}"/>
          </ac:spMkLst>
        </pc:spChg>
        <pc:picChg chg="add del mod">
          <ac:chgData name="Shahriar Yazdipour" userId="bd1f2dcbbc696ba7" providerId="LiveId" clId="{21065C56-6727-483F-AE9B-117B553496A7}" dt="2023-06-12T00:17:35.563" v="1288" actId="478"/>
          <ac:picMkLst>
            <pc:docMk/>
            <pc:sldMk cId="2320189160" sldId="324"/>
            <ac:picMk id="4" creationId="{731F5701-7398-3F53-C6E8-B9D911301ED8}"/>
          </ac:picMkLst>
        </pc:picChg>
        <pc:picChg chg="add del mod">
          <ac:chgData name="Shahriar Yazdipour" userId="bd1f2dcbbc696ba7" providerId="LiveId" clId="{21065C56-6727-483F-AE9B-117B553496A7}" dt="2023-06-13T00:11:16.098" v="1866" actId="478"/>
          <ac:picMkLst>
            <pc:docMk/>
            <pc:sldMk cId="2320189160" sldId="324"/>
            <ac:picMk id="7" creationId="{7C505BCA-4043-1948-5704-028339A51A60}"/>
          </ac:picMkLst>
        </pc:picChg>
        <pc:picChg chg="add del">
          <ac:chgData name="Shahriar Yazdipour" userId="bd1f2dcbbc696ba7" providerId="LiveId" clId="{21065C56-6727-483F-AE9B-117B553496A7}" dt="2023-06-13T11:41:28.347" v="2126" actId="22"/>
          <ac:picMkLst>
            <pc:docMk/>
            <pc:sldMk cId="2320189160" sldId="324"/>
            <ac:picMk id="8" creationId="{A7B62B20-1CE2-A373-43BE-DF10B8DF33C7}"/>
          </ac:picMkLst>
        </pc:picChg>
        <pc:picChg chg="add mod">
          <ac:chgData name="Shahriar Yazdipour" userId="bd1f2dcbbc696ba7" providerId="LiveId" clId="{21065C56-6727-483F-AE9B-117B553496A7}" dt="2023-06-13T11:43:50.208" v="2137" actId="1076"/>
          <ac:picMkLst>
            <pc:docMk/>
            <pc:sldMk cId="2320189160" sldId="324"/>
            <ac:picMk id="10" creationId="{2889ED3F-2B8F-6AA8-84FF-31EB1F517101}"/>
          </ac:picMkLst>
        </pc:picChg>
      </pc:sldChg>
      <pc:sldChg chg="addSp delSp modSp add mod ord">
        <pc:chgData name="Shahriar Yazdipour" userId="bd1f2dcbbc696ba7" providerId="LiveId" clId="{21065C56-6727-483F-AE9B-117B553496A7}" dt="2023-06-13T12:02:31.717" v="2311" actId="20577"/>
        <pc:sldMkLst>
          <pc:docMk/>
          <pc:sldMk cId="1071509424" sldId="325"/>
        </pc:sldMkLst>
        <pc:spChg chg="add mod">
          <ac:chgData name="Shahriar Yazdipour" userId="bd1f2dcbbc696ba7" providerId="LiveId" clId="{21065C56-6727-483F-AE9B-117B553496A7}" dt="2023-06-13T12:02:31.717" v="2311" actId="20577"/>
          <ac:spMkLst>
            <pc:docMk/>
            <pc:sldMk cId="1071509424" sldId="325"/>
            <ac:spMk id="6" creationId="{85EF56C6-D865-6FF3-AEDA-3121DCCE6A9D}"/>
          </ac:spMkLst>
        </pc:spChg>
        <pc:spChg chg="mod">
          <ac:chgData name="Shahriar Yazdipour" userId="bd1f2dcbbc696ba7" providerId="LiveId" clId="{21065C56-6727-483F-AE9B-117B553496A7}" dt="2023-06-13T11:45:34.404" v="2142" actId="20577"/>
          <ac:spMkLst>
            <pc:docMk/>
            <pc:sldMk cId="1071509424" sldId="325"/>
            <ac:spMk id="4101" creationId="{842550DF-1B0D-3A75-F2CA-FE43B8D473FA}"/>
          </ac:spMkLst>
        </pc:spChg>
        <pc:picChg chg="del mod">
          <ac:chgData name="Shahriar Yazdipour" userId="bd1f2dcbbc696ba7" providerId="LiveId" clId="{21065C56-6727-483F-AE9B-117B553496A7}" dt="2023-06-13T00:11:55.691" v="1877" actId="478"/>
          <ac:picMkLst>
            <pc:docMk/>
            <pc:sldMk cId="1071509424" sldId="325"/>
            <ac:picMk id="4" creationId="{731F5701-7398-3F53-C6E8-B9D911301ED8}"/>
          </ac:picMkLst>
        </pc:picChg>
        <pc:picChg chg="add del mod">
          <ac:chgData name="Shahriar Yazdipour" userId="bd1f2dcbbc696ba7" providerId="LiveId" clId="{21065C56-6727-483F-AE9B-117B553496A7}" dt="2023-06-13T11:42:53.301" v="2131" actId="478"/>
          <ac:picMkLst>
            <pc:docMk/>
            <pc:sldMk cId="1071509424" sldId="325"/>
            <ac:picMk id="8" creationId="{7100DB9B-1ADE-5FF1-3288-6272392B680D}"/>
          </ac:picMkLst>
        </pc:picChg>
        <pc:picChg chg="add mod">
          <ac:chgData name="Shahriar Yazdipour" userId="bd1f2dcbbc696ba7" providerId="LiveId" clId="{21065C56-6727-483F-AE9B-117B553496A7}" dt="2023-06-13T11:42:58.445" v="2134" actId="1076"/>
          <ac:picMkLst>
            <pc:docMk/>
            <pc:sldMk cId="1071509424" sldId="325"/>
            <ac:picMk id="10" creationId="{944B61A1-8414-DBE5-AC2D-156B3F73F950}"/>
          </ac:picMkLst>
        </pc:picChg>
      </pc:sldChg>
      <pc:sldChg chg="modSp add del mod ord">
        <pc:chgData name="Shahriar Yazdipour" userId="bd1f2dcbbc696ba7" providerId="LiveId" clId="{21065C56-6727-483F-AE9B-117B553496A7}" dt="2023-06-13T23:35:47.695" v="2610" actId="2696"/>
        <pc:sldMkLst>
          <pc:docMk/>
          <pc:sldMk cId="3357200306" sldId="326"/>
        </pc:sldMkLst>
        <pc:spChg chg="mod">
          <ac:chgData name="Shahriar Yazdipour" userId="bd1f2dcbbc696ba7" providerId="LiveId" clId="{21065C56-6727-483F-AE9B-117B553496A7}" dt="2023-06-13T23:03:09.253" v="2559" actId="14100"/>
          <ac:spMkLst>
            <pc:docMk/>
            <pc:sldMk cId="3357200306" sldId="326"/>
            <ac:spMk id="2054" creationId="{B9D05BCA-2443-D72B-9E0F-FCEF5FCF8C2C}"/>
          </ac:spMkLst>
        </pc:spChg>
      </pc:sldChg>
      <pc:sldChg chg="addSp delSp modSp add del mod ord">
        <pc:chgData name="Shahriar Yazdipour" userId="bd1f2dcbbc696ba7" providerId="LiveId" clId="{21065C56-6727-483F-AE9B-117B553496A7}" dt="2023-06-14T22:48:42.533" v="2889" actId="47"/>
        <pc:sldMkLst>
          <pc:docMk/>
          <pc:sldMk cId="1489261009" sldId="327"/>
        </pc:sldMkLst>
        <pc:spChg chg="mod">
          <ac:chgData name="Shahriar Yazdipour" userId="bd1f2dcbbc696ba7" providerId="LiveId" clId="{21065C56-6727-483F-AE9B-117B553496A7}" dt="2023-06-14T22:47:23.658" v="2888" actId="5793"/>
          <ac:spMkLst>
            <pc:docMk/>
            <pc:sldMk cId="1489261009" sldId="327"/>
            <ac:spMk id="4" creationId="{FAE5223B-8323-3B37-4F58-5293A3A19E5C}"/>
          </ac:spMkLst>
        </pc:spChg>
        <pc:spChg chg="add del">
          <ac:chgData name="Shahriar Yazdipour" userId="bd1f2dcbbc696ba7" providerId="LiveId" clId="{21065C56-6727-483F-AE9B-117B553496A7}" dt="2023-06-12T00:22:50.253" v="1315" actId="22"/>
          <ac:spMkLst>
            <pc:docMk/>
            <pc:sldMk cId="1489261009" sldId="327"/>
            <ac:spMk id="6" creationId="{982772C0-04B8-FDF8-0A0B-06CB9A6C5688}"/>
          </ac:spMkLst>
        </pc:spChg>
        <pc:picChg chg="add del mod">
          <ac:chgData name="Shahriar Yazdipour" userId="bd1f2dcbbc696ba7" providerId="LiveId" clId="{21065C56-6727-483F-AE9B-117B553496A7}" dt="2023-06-13T00:01:40.441" v="1774" actId="478"/>
          <ac:picMkLst>
            <pc:docMk/>
            <pc:sldMk cId="1489261009" sldId="327"/>
            <ac:picMk id="7" creationId="{4BCBF893-B196-5614-4CBE-9C29293377DC}"/>
          </ac:picMkLst>
        </pc:picChg>
        <pc:picChg chg="add del mod">
          <ac:chgData name="Shahriar Yazdipour" userId="bd1f2dcbbc696ba7" providerId="LiveId" clId="{21065C56-6727-483F-AE9B-117B553496A7}" dt="2023-06-13T00:01:39.458" v="1773" actId="478"/>
          <ac:picMkLst>
            <pc:docMk/>
            <pc:sldMk cId="1489261009" sldId="327"/>
            <ac:picMk id="9" creationId="{7B3C746C-BD32-06B2-43A4-5D75BB039271}"/>
          </ac:picMkLst>
        </pc:picChg>
      </pc:sldChg>
      <pc:sldChg chg="modSp add mod ord">
        <pc:chgData name="Shahriar Yazdipour" userId="bd1f2dcbbc696ba7" providerId="LiveId" clId="{21065C56-6727-483F-AE9B-117B553496A7}" dt="2023-06-14T23:13:33.540" v="3107" actId="1076"/>
        <pc:sldMkLst>
          <pc:docMk/>
          <pc:sldMk cId="2107423567" sldId="328"/>
        </pc:sldMkLst>
        <pc:spChg chg="mod">
          <ac:chgData name="Shahriar Yazdipour" userId="bd1f2dcbbc696ba7" providerId="LiveId" clId="{21065C56-6727-483F-AE9B-117B553496A7}" dt="2023-06-14T23:13:33.540" v="3107" actId="1076"/>
          <ac:spMkLst>
            <pc:docMk/>
            <pc:sldMk cId="2107423567" sldId="328"/>
            <ac:spMk id="4" creationId="{FAE5223B-8323-3B37-4F58-5293A3A19E5C}"/>
          </ac:spMkLst>
        </pc:spChg>
        <pc:spChg chg="mod">
          <ac:chgData name="Shahriar Yazdipour" userId="bd1f2dcbbc696ba7" providerId="LiveId" clId="{21065C56-6727-483F-AE9B-117B553496A7}" dt="2023-06-14T22:52:08.855" v="2912"/>
          <ac:spMkLst>
            <pc:docMk/>
            <pc:sldMk cId="2107423567" sldId="328"/>
            <ac:spMk id="4101" creationId="{842550DF-1B0D-3A75-F2CA-FE43B8D473FA}"/>
          </ac:spMkLst>
        </pc:spChg>
      </pc:sldChg>
      <pc:sldChg chg="addSp delSp add mod ord">
        <pc:chgData name="Shahriar Yazdipour" userId="bd1f2dcbbc696ba7" providerId="LiveId" clId="{21065C56-6727-483F-AE9B-117B553496A7}" dt="2023-06-12T23:44:14.778" v="1720"/>
        <pc:sldMkLst>
          <pc:docMk/>
          <pc:sldMk cId="2662607565" sldId="329"/>
        </pc:sldMkLst>
        <pc:picChg chg="del">
          <ac:chgData name="Shahriar Yazdipour" userId="bd1f2dcbbc696ba7" providerId="LiveId" clId="{21065C56-6727-483F-AE9B-117B553496A7}" dt="2023-06-12T00:26:54.116" v="1337" actId="21"/>
          <ac:picMkLst>
            <pc:docMk/>
            <pc:sldMk cId="2662607565" sldId="329"/>
            <ac:picMk id="4" creationId="{ADB41FCB-D656-2FC7-976B-CEDABD72CDC1}"/>
          </ac:picMkLst>
        </pc:picChg>
        <pc:picChg chg="add">
          <ac:chgData name="Shahriar Yazdipour" userId="bd1f2dcbbc696ba7" providerId="LiveId" clId="{21065C56-6727-483F-AE9B-117B553496A7}" dt="2023-06-12T00:26:52.568" v="1336" actId="22"/>
          <ac:picMkLst>
            <pc:docMk/>
            <pc:sldMk cId="2662607565" sldId="329"/>
            <ac:picMk id="6" creationId="{7FBE380C-3646-BE08-CB6B-ACE260270102}"/>
          </ac:picMkLst>
        </pc:picChg>
      </pc:sldChg>
      <pc:sldChg chg="add del">
        <pc:chgData name="Shahriar Yazdipour" userId="bd1f2dcbbc696ba7" providerId="LiveId" clId="{21065C56-6727-483F-AE9B-117B553496A7}" dt="2023-06-12T23:42:42.019" v="1710" actId="2696"/>
        <pc:sldMkLst>
          <pc:docMk/>
          <pc:sldMk cId="2807073710" sldId="330"/>
        </pc:sldMkLst>
      </pc:sldChg>
      <pc:sldChg chg="addSp delSp modSp add mod ord">
        <pc:chgData name="Shahriar Yazdipour" userId="bd1f2dcbbc696ba7" providerId="LiveId" clId="{21065C56-6727-483F-AE9B-117B553496A7}" dt="2023-06-12T23:44:14.778" v="1720"/>
        <pc:sldMkLst>
          <pc:docMk/>
          <pc:sldMk cId="2336719469" sldId="331"/>
        </pc:sldMkLst>
        <pc:graphicFrameChg chg="add mod modGraphic">
          <ac:chgData name="Shahriar Yazdipour" userId="bd1f2dcbbc696ba7" providerId="LiveId" clId="{21065C56-6727-483F-AE9B-117B553496A7}" dt="2023-06-12T23:11:21.362" v="1362" actId="113"/>
          <ac:graphicFrameMkLst>
            <pc:docMk/>
            <pc:sldMk cId="2336719469" sldId="331"/>
            <ac:graphicFrameMk id="3" creationId="{D5688216-CBFC-754F-DC21-1DEAE40988B3}"/>
          </ac:graphicFrameMkLst>
        </pc:graphicFrameChg>
        <pc:picChg chg="del">
          <ac:chgData name="Shahriar Yazdipour" userId="bd1f2dcbbc696ba7" providerId="LiveId" clId="{21065C56-6727-483F-AE9B-117B553496A7}" dt="2023-06-12T23:10:12.565" v="1354" actId="478"/>
          <ac:picMkLst>
            <pc:docMk/>
            <pc:sldMk cId="2336719469" sldId="331"/>
            <ac:picMk id="4" creationId="{B01214DA-8AE0-9CB5-43AE-51345CD77702}"/>
          </ac:picMkLst>
        </pc:picChg>
      </pc:sldChg>
      <pc:sldChg chg="delSp modSp add mod ord">
        <pc:chgData name="Shahriar Yazdipour" userId="bd1f2dcbbc696ba7" providerId="LiveId" clId="{21065C56-6727-483F-AE9B-117B553496A7}" dt="2023-06-14T22:49:54.310" v="2894"/>
        <pc:sldMkLst>
          <pc:docMk/>
          <pc:sldMk cId="770562512" sldId="332"/>
        </pc:sldMkLst>
        <pc:spChg chg="mod">
          <ac:chgData name="Shahriar Yazdipour" userId="bd1f2dcbbc696ba7" providerId="LiveId" clId="{21065C56-6727-483F-AE9B-117B553496A7}" dt="2023-06-14T22:49:05.737" v="2892" actId="20577"/>
          <ac:spMkLst>
            <pc:docMk/>
            <pc:sldMk cId="770562512" sldId="332"/>
            <ac:spMk id="4" creationId="{FAE5223B-8323-3B37-4F58-5293A3A19E5C}"/>
          </ac:spMkLst>
        </pc:spChg>
        <pc:picChg chg="mod">
          <ac:chgData name="Shahriar Yazdipour" userId="bd1f2dcbbc696ba7" providerId="LiveId" clId="{21065C56-6727-483F-AE9B-117B553496A7}" dt="2023-06-13T00:03:06.290" v="1797" actId="1076"/>
          <ac:picMkLst>
            <pc:docMk/>
            <pc:sldMk cId="770562512" sldId="332"/>
            <ac:picMk id="7" creationId="{4BCBF893-B196-5614-4CBE-9C29293377DC}"/>
          </ac:picMkLst>
        </pc:picChg>
        <pc:picChg chg="del">
          <ac:chgData name="Shahriar Yazdipour" userId="bd1f2dcbbc696ba7" providerId="LiveId" clId="{21065C56-6727-483F-AE9B-117B553496A7}" dt="2023-06-13T00:02:52.835" v="1794" actId="478"/>
          <ac:picMkLst>
            <pc:docMk/>
            <pc:sldMk cId="770562512" sldId="332"/>
            <ac:picMk id="9" creationId="{7B3C746C-BD32-06B2-43A4-5D75BB039271}"/>
          </ac:picMkLst>
        </pc:picChg>
      </pc:sldChg>
      <pc:sldChg chg="addSp delSp modSp add mod">
        <pc:chgData name="Shahriar Yazdipour" userId="bd1f2dcbbc696ba7" providerId="LiveId" clId="{21065C56-6727-483F-AE9B-117B553496A7}" dt="2023-06-13T11:55:37.036" v="2253" actId="14100"/>
        <pc:sldMkLst>
          <pc:docMk/>
          <pc:sldMk cId="4258457299" sldId="333"/>
        </pc:sldMkLst>
        <pc:spChg chg="mod">
          <ac:chgData name="Shahriar Yazdipour" userId="bd1f2dcbbc696ba7" providerId="LiveId" clId="{21065C56-6727-483F-AE9B-117B553496A7}" dt="2023-06-13T11:53:51.350" v="2248" actId="20577"/>
          <ac:spMkLst>
            <pc:docMk/>
            <pc:sldMk cId="4258457299" sldId="333"/>
            <ac:spMk id="6" creationId="{85EF56C6-D865-6FF3-AEDA-3121DCCE6A9D}"/>
          </ac:spMkLst>
        </pc:spChg>
        <pc:spChg chg="mod">
          <ac:chgData name="Shahriar Yazdipour" userId="bd1f2dcbbc696ba7" providerId="LiveId" clId="{21065C56-6727-483F-AE9B-117B553496A7}" dt="2023-06-13T11:45:56.403" v="2149" actId="20577"/>
          <ac:spMkLst>
            <pc:docMk/>
            <pc:sldMk cId="4258457299" sldId="333"/>
            <ac:spMk id="4101" creationId="{842550DF-1B0D-3A75-F2CA-FE43B8D473FA}"/>
          </ac:spMkLst>
        </pc:spChg>
        <pc:picChg chg="del">
          <ac:chgData name="Shahriar Yazdipour" userId="bd1f2dcbbc696ba7" providerId="LiveId" clId="{21065C56-6727-483F-AE9B-117B553496A7}" dt="2023-06-13T11:53:59.836" v="2249" actId="478"/>
          <ac:picMkLst>
            <pc:docMk/>
            <pc:sldMk cId="4258457299" sldId="333"/>
            <ac:picMk id="10" creationId="{944B61A1-8414-DBE5-AC2D-156B3F73F950}"/>
          </ac:picMkLst>
        </pc:picChg>
        <pc:picChg chg="add mod">
          <ac:chgData name="Shahriar Yazdipour" userId="bd1f2dcbbc696ba7" providerId="LiveId" clId="{21065C56-6727-483F-AE9B-117B553496A7}" dt="2023-06-13T11:55:37.036" v="2253" actId="14100"/>
          <ac:picMkLst>
            <pc:docMk/>
            <pc:sldMk cId="4258457299" sldId="333"/>
            <ac:picMk id="2050" creationId="{80687AD0-D59D-5C09-9306-A7B524366CD2}"/>
          </ac:picMkLst>
        </pc:picChg>
      </pc:sldChg>
      <pc:sldChg chg="addSp delSp modSp add mod modNotesTx">
        <pc:chgData name="Shahriar Yazdipour" userId="bd1f2dcbbc696ba7" providerId="LiveId" clId="{21065C56-6727-483F-AE9B-117B553496A7}" dt="2023-06-13T13:34:12.376" v="2376" actId="20577"/>
        <pc:sldMkLst>
          <pc:docMk/>
          <pc:sldMk cId="705165825" sldId="334"/>
        </pc:sldMkLst>
        <pc:spChg chg="add mod">
          <ac:chgData name="Shahriar Yazdipour" userId="bd1f2dcbbc696ba7" providerId="LiveId" clId="{21065C56-6727-483F-AE9B-117B553496A7}" dt="2023-06-13T13:34:09.960" v="2374" actId="21"/>
          <ac:spMkLst>
            <pc:docMk/>
            <pc:sldMk cId="705165825" sldId="334"/>
            <ac:spMk id="8" creationId="{4764E148-675B-D314-7E45-CD2DCC0380D2}"/>
          </ac:spMkLst>
        </pc:spChg>
        <pc:spChg chg="del">
          <ac:chgData name="Shahriar Yazdipour" userId="bd1f2dcbbc696ba7" providerId="LiveId" clId="{21065C56-6727-483F-AE9B-117B553496A7}" dt="2023-06-13T13:31:53.398" v="2318" actId="478"/>
          <ac:spMkLst>
            <pc:docMk/>
            <pc:sldMk cId="705165825" sldId="334"/>
            <ac:spMk id="4103" creationId="{9A6A133A-C1FB-2770-126C-733F7A877F77}"/>
          </ac:spMkLst>
        </pc:spChg>
        <pc:picChg chg="add mod">
          <ac:chgData name="Shahriar Yazdipour" userId="bd1f2dcbbc696ba7" providerId="LiveId" clId="{21065C56-6727-483F-AE9B-117B553496A7}" dt="2023-06-13T13:24:21.045" v="2316" actId="14100"/>
          <ac:picMkLst>
            <pc:docMk/>
            <pc:sldMk cId="705165825" sldId="334"/>
            <ac:picMk id="4" creationId="{A0FD2905-D89A-7D5B-2D38-82BFE8248863}"/>
          </ac:picMkLst>
        </pc:picChg>
        <pc:picChg chg="del">
          <ac:chgData name="Shahriar Yazdipour" userId="bd1f2dcbbc696ba7" providerId="LiveId" clId="{21065C56-6727-483F-AE9B-117B553496A7}" dt="2023-06-13T13:24:13.335" v="2313" actId="478"/>
          <ac:picMkLst>
            <pc:docMk/>
            <pc:sldMk cId="705165825" sldId="334"/>
            <ac:picMk id="6" creationId="{7A8EFEA6-F621-47D1-32DE-5F56514FD261}"/>
          </ac:picMkLst>
        </pc:picChg>
      </pc:sldChg>
      <pc:sldChg chg="add">
        <pc:chgData name="Shahriar Yazdipour" userId="bd1f2dcbbc696ba7" providerId="LiveId" clId="{21065C56-6727-483F-AE9B-117B553496A7}" dt="2023-06-13T22:21:57.043" v="2381" actId="2890"/>
        <pc:sldMkLst>
          <pc:docMk/>
          <pc:sldMk cId="3770887887" sldId="335"/>
        </pc:sldMkLst>
      </pc:sldChg>
      <pc:sldChg chg="delSp modSp add mod">
        <pc:chgData name="Shahriar Yazdipour" userId="bd1f2dcbbc696ba7" providerId="LiveId" clId="{21065C56-6727-483F-AE9B-117B553496A7}" dt="2023-06-13T23:01:28.144" v="2552" actId="478"/>
        <pc:sldMkLst>
          <pc:docMk/>
          <pc:sldMk cId="2730859468" sldId="336"/>
        </pc:sldMkLst>
        <pc:spChg chg="del">
          <ac:chgData name="Shahriar Yazdipour" userId="bd1f2dcbbc696ba7" providerId="LiveId" clId="{21065C56-6727-483F-AE9B-117B553496A7}" dt="2023-06-13T23:01:28.144" v="2552" actId="478"/>
          <ac:spMkLst>
            <pc:docMk/>
            <pc:sldMk cId="2730859468" sldId="336"/>
            <ac:spMk id="2054" creationId="{B9D05BCA-2443-D72B-9E0F-FCEF5FCF8C2C}"/>
          </ac:spMkLst>
        </pc:spChg>
        <pc:spChg chg="mod">
          <ac:chgData name="Shahriar Yazdipour" userId="bd1f2dcbbc696ba7" providerId="LiveId" clId="{21065C56-6727-483F-AE9B-117B553496A7}" dt="2023-06-13T23:01:16.294" v="2551" actId="20577"/>
          <ac:spMkLst>
            <pc:docMk/>
            <pc:sldMk cId="2730859468" sldId="336"/>
            <ac:spMk id="4103" creationId="{9A6A133A-C1FB-2770-126C-733F7A877F77}"/>
          </ac:spMkLst>
        </pc:spChg>
      </pc:sldChg>
      <pc:sldChg chg="add del">
        <pc:chgData name="Shahriar Yazdipour" userId="bd1f2dcbbc696ba7" providerId="LiveId" clId="{21065C56-6727-483F-AE9B-117B553496A7}" dt="2023-06-14T22:45:08.391" v="2872" actId="47"/>
        <pc:sldMkLst>
          <pc:docMk/>
          <pc:sldMk cId="274790520" sldId="337"/>
        </pc:sldMkLst>
      </pc:sldChg>
      <pc:sldChg chg="modSp add del mod">
        <pc:chgData name="Shahriar Yazdipour" userId="bd1f2dcbbc696ba7" providerId="LiveId" clId="{21065C56-6727-483F-AE9B-117B553496A7}" dt="2023-06-13T23:35:34.105" v="2609" actId="2696"/>
        <pc:sldMkLst>
          <pc:docMk/>
          <pc:sldMk cId="2273171649" sldId="337"/>
        </pc:sldMkLst>
        <pc:spChg chg="mod">
          <ac:chgData name="Shahriar Yazdipour" userId="bd1f2dcbbc696ba7" providerId="LiveId" clId="{21065C56-6727-483F-AE9B-117B553496A7}" dt="2023-06-13T23:13:17.179" v="2578" actId="2710"/>
          <ac:spMkLst>
            <pc:docMk/>
            <pc:sldMk cId="2273171649" sldId="337"/>
            <ac:spMk id="2054" creationId="{B9D05BCA-2443-D72B-9E0F-FCEF5FCF8C2C}"/>
          </ac:spMkLst>
        </pc:spChg>
      </pc:sldChg>
      <pc:sldChg chg="add">
        <pc:chgData name="Shahriar Yazdipour" userId="bd1f2dcbbc696ba7" providerId="LiveId" clId="{21065C56-6727-483F-AE9B-117B553496A7}" dt="2023-06-14T23:11:50.792" v="3094" actId="2890"/>
        <pc:sldMkLst>
          <pc:docMk/>
          <pc:sldMk cId="4010943865" sldId="337"/>
        </pc:sldMkLst>
      </pc:sldChg>
      <pc:sldChg chg="delSp modSp add mod modNotesTx">
        <pc:chgData name="Shahriar Yazdipour" userId="bd1f2dcbbc696ba7" providerId="LiveId" clId="{21065C56-6727-483F-AE9B-117B553496A7}" dt="2023-06-15T20:12:55.616" v="3914" actId="14100"/>
        <pc:sldMkLst>
          <pc:docMk/>
          <pc:sldMk cId="184211873" sldId="338"/>
        </pc:sldMkLst>
        <pc:spChg chg="del">
          <ac:chgData name="Shahriar Yazdipour" userId="bd1f2dcbbc696ba7" providerId="LiveId" clId="{21065C56-6727-483F-AE9B-117B553496A7}" dt="2023-06-14T23:48:58.235" v="3122" actId="21"/>
          <ac:spMkLst>
            <pc:docMk/>
            <pc:sldMk cId="184211873" sldId="338"/>
            <ac:spMk id="2054" creationId="{B9D05BCA-2443-D72B-9E0F-FCEF5FCF8C2C}"/>
          </ac:spMkLst>
        </pc:spChg>
        <pc:spChg chg="mod">
          <ac:chgData name="Shahriar Yazdipour" userId="bd1f2dcbbc696ba7" providerId="LiveId" clId="{21065C56-6727-483F-AE9B-117B553496A7}" dt="2023-06-15T20:12:55.616" v="3914" actId="14100"/>
          <ac:spMkLst>
            <pc:docMk/>
            <pc:sldMk cId="184211873" sldId="338"/>
            <ac:spMk id="4103" creationId="{9A6A133A-C1FB-2770-126C-733F7A877F77}"/>
          </ac:spMkLst>
        </pc:spChg>
      </pc:sldChg>
      <pc:sldChg chg="modSp add mod">
        <pc:chgData name="Shahriar Yazdipour" userId="bd1f2dcbbc696ba7" providerId="LiveId" clId="{21065C56-6727-483F-AE9B-117B553496A7}" dt="2023-06-15T23:45:27.973" v="3927" actId="14100"/>
        <pc:sldMkLst>
          <pc:docMk/>
          <pc:sldMk cId="4201208855" sldId="339"/>
        </pc:sldMkLst>
        <pc:spChg chg="mod">
          <ac:chgData name="Shahriar Yazdipour" userId="bd1f2dcbbc696ba7" providerId="LiveId" clId="{21065C56-6727-483F-AE9B-117B553496A7}" dt="2023-06-15T23:45:27.973" v="3927" actId="14100"/>
          <ac:spMkLst>
            <pc:docMk/>
            <pc:sldMk cId="4201208855" sldId="339"/>
            <ac:spMk id="4103" creationId="{9A6A133A-C1FB-2770-126C-733F7A877F77}"/>
          </ac:spMkLst>
        </pc:spChg>
      </pc:sldChg>
      <pc:sldChg chg="addSp delSp modSp new mod modNotesTx">
        <pc:chgData name="Shahriar Yazdipour" userId="bd1f2dcbbc696ba7" providerId="LiveId" clId="{21065C56-6727-483F-AE9B-117B553496A7}" dt="2023-06-15T12:15:38.836" v="3403"/>
        <pc:sldMkLst>
          <pc:docMk/>
          <pc:sldMk cId="3615487012" sldId="340"/>
        </pc:sldMkLst>
        <pc:spChg chg="mod">
          <ac:chgData name="Shahriar Yazdipour" userId="bd1f2dcbbc696ba7" providerId="LiveId" clId="{21065C56-6727-483F-AE9B-117B553496A7}" dt="2023-06-15T11:48:05.292" v="3243" actId="108"/>
          <ac:spMkLst>
            <pc:docMk/>
            <pc:sldMk cId="3615487012" sldId="340"/>
            <ac:spMk id="2" creationId="{12786657-3A00-8D43-4934-A9FB971C8D41}"/>
          </ac:spMkLst>
        </pc:spChg>
        <pc:spChg chg="add del mod">
          <ac:chgData name="Shahriar Yazdipour" userId="bd1f2dcbbc696ba7" providerId="LiveId" clId="{21065C56-6727-483F-AE9B-117B553496A7}" dt="2023-06-15T12:02:14.249" v="3248"/>
          <ac:spMkLst>
            <pc:docMk/>
            <pc:sldMk cId="3615487012" sldId="340"/>
            <ac:spMk id="3" creationId="{08ADB3FF-A917-F068-19A9-DEE511A46A3D}"/>
          </ac:spMkLst>
        </pc:spChg>
        <pc:spChg chg="add del mod">
          <ac:chgData name="Shahriar Yazdipour" userId="bd1f2dcbbc696ba7" providerId="LiveId" clId="{21065C56-6727-483F-AE9B-117B553496A7}" dt="2023-06-15T11:56:06.242" v="3247"/>
          <ac:spMkLst>
            <pc:docMk/>
            <pc:sldMk cId="3615487012" sldId="340"/>
            <ac:spMk id="6" creationId="{1FB2201E-6977-526E-E5F4-E737B852309F}"/>
          </ac:spMkLst>
        </pc:spChg>
        <pc:spChg chg="add del mod">
          <ac:chgData name="Shahriar Yazdipour" userId="bd1f2dcbbc696ba7" providerId="LiveId" clId="{21065C56-6727-483F-AE9B-117B553496A7}" dt="2023-06-15T12:02:18.499" v="3249" actId="478"/>
          <ac:spMkLst>
            <pc:docMk/>
            <pc:sldMk cId="3615487012" sldId="340"/>
            <ac:spMk id="7" creationId="{EE82BE1F-12F2-1460-9D61-5824E7C7E5E5}"/>
          </ac:spMkLst>
        </pc:spChg>
        <pc:spChg chg="add del">
          <ac:chgData name="Shahriar Yazdipour" userId="bd1f2dcbbc696ba7" providerId="LiveId" clId="{21065C56-6727-483F-AE9B-117B553496A7}" dt="2023-06-15T12:02:22.319" v="3251"/>
          <ac:spMkLst>
            <pc:docMk/>
            <pc:sldMk cId="3615487012" sldId="340"/>
            <ac:spMk id="8" creationId="{89B4D982-33A9-E5CE-8001-66EE2568FABB}"/>
          </ac:spMkLst>
        </pc:spChg>
        <pc:spChg chg="add del">
          <ac:chgData name="Shahriar Yazdipour" userId="bd1f2dcbbc696ba7" providerId="LiveId" clId="{21065C56-6727-483F-AE9B-117B553496A7}" dt="2023-06-15T12:02:28.550" v="3253"/>
          <ac:spMkLst>
            <pc:docMk/>
            <pc:sldMk cId="3615487012" sldId="340"/>
            <ac:spMk id="9" creationId="{24D07A72-D21E-070A-005E-F96758701776}"/>
          </ac:spMkLst>
        </pc:spChg>
        <pc:picChg chg="add mod modCrop">
          <ac:chgData name="Shahriar Yazdipour" userId="bd1f2dcbbc696ba7" providerId="LiveId" clId="{21065C56-6727-483F-AE9B-117B553496A7}" dt="2023-06-15T12:03:30.169" v="3262" actId="14100"/>
          <ac:picMkLst>
            <pc:docMk/>
            <pc:sldMk cId="3615487012" sldId="340"/>
            <ac:picMk id="11" creationId="{25F75B71-71CA-ED9F-0491-E549E43B2698}"/>
          </ac:picMkLst>
        </pc:picChg>
      </pc:sldChg>
      <pc:sldChg chg="addSp delSp modSp add mod modNotesTx">
        <pc:chgData name="Shahriar Yazdipour" userId="bd1f2dcbbc696ba7" providerId="LiveId" clId="{21065C56-6727-483F-AE9B-117B553496A7}" dt="2023-06-15T14:20:43.752" v="3550" actId="2711"/>
        <pc:sldMkLst>
          <pc:docMk/>
          <pc:sldMk cId="2962625186" sldId="341"/>
        </pc:sldMkLst>
        <pc:spChg chg="add del">
          <ac:chgData name="Shahriar Yazdipour" userId="bd1f2dcbbc696ba7" providerId="LiveId" clId="{21065C56-6727-483F-AE9B-117B553496A7}" dt="2023-06-15T12:17:41.472" v="3407" actId="22"/>
          <ac:spMkLst>
            <pc:docMk/>
            <pc:sldMk cId="2962625186" sldId="341"/>
            <ac:spMk id="6" creationId="{E5A78DFD-FA82-77C7-A11A-84FCF3DABD20}"/>
          </ac:spMkLst>
        </pc:spChg>
        <pc:spChg chg="add mod">
          <ac:chgData name="Shahriar Yazdipour" userId="bd1f2dcbbc696ba7" providerId="LiveId" clId="{21065C56-6727-483F-AE9B-117B553496A7}" dt="2023-06-15T14:20:43.752" v="3550" actId="2711"/>
          <ac:spMkLst>
            <pc:docMk/>
            <pc:sldMk cId="2962625186" sldId="341"/>
            <ac:spMk id="12" creationId="{2CAECF73-9FCE-76B8-E604-6795EA3018D5}"/>
          </ac:spMkLst>
        </pc:spChg>
        <pc:spChg chg="mod">
          <ac:chgData name="Shahriar Yazdipour" userId="bd1f2dcbbc696ba7" providerId="LiveId" clId="{21065C56-6727-483F-AE9B-117B553496A7}" dt="2023-06-15T12:17:53.354" v="3408"/>
          <ac:spMkLst>
            <pc:docMk/>
            <pc:sldMk cId="2962625186" sldId="341"/>
            <ac:spMk id="4101" creationId="{842550DF-1B0D-3A75-F2CA-FE43B8D473FA}"/>
          </ac:spMkLst>
        </pc:spChg>
        <pc:picChg chg="del">
          <ac:chgData name="Shahriar Yazdipour" userId="bd1f2dcbbc696ba7" providerId="LiveId" clId="{21065C56-6727-483F-AE9B-117B553496A7}" dt="2023-06-15T12:17:39.352" v="3405" actId="478"/>
          <ac:picMkLst>
            <pc:docMk/>
            <pc:sldMk cId="2962625186" sldId="341"/>
            <ac:picMk id="4" creationId="{E0548E90-2446-FEE2-42DF-AF884DD4BFF7}"/>
          </ac:picMkLst>
        </pc:picChg>
        <pc:picChg chg="add del">
          <ac:chgData name="Shahriar Yazdipour" userId="bd1f2dcbbc696ba7" providerId="LiveId" clId="{21065C56-6727-483F-AE9B-117B553496A7}" dt="2023-06-15T12:19:01.620" v="3410" actId="22"/>
          <ac:picMkLst>
            <pc:docMk/>
            <pc:sldMk cId="2962625186" sldId="341"/>
            <ac:picMk id="8" creationId="{DBCD4777-4ABB-4208-D2A0-5076CD6669CD}"/>
          </ac:picMkLst>
        </pc:picChg>
        <pc:picChg chg="add mod">
          <ac:chgData name="Shahriar Yazdipour" userId="bd1f2dcbbc696ba7" providerId="LiveId" clId="{21065C56-6727-483F-AE9B-117B553496A7}" dt="2023-06-15T12:19:29.378" v="3413" actId="1076"/>
          <ac:picMkLst>
            <pc:docMk/>
            <pc:sldMk cId="2962625186" sldId="341"/>
            <ac:picMk id="10" creationId="{6D85BAF3-AAE3-228D-1D5B-75FC5A967F95}"/>
          </ac:picMkLst>
        </pc:picChg>
      </pc:sldChg>
      <pc:sldChg chg="addSp delSp modSp add mod">
        <pc:chgData name="Shahriar Yazdipour" userId="bd1f2dcbbc696ba7" providerId="LiveId" clId="{21065C56-6727-483F-AE9B-117B553496A7}" dt="2023-06-15T12:42:25.808" v="3449" actId="207"/>
        <pc:sldMkLst>
          <pc:docMk/>
          <pc:sldMk cId="2303641804" sldId="342"/>
        </pc:sldMkLst>
        <pc:spChg chg="add mod">
          <ac:chgData name="Shahriar Yazdipour" userId="bd1f2dcbbc696ba7" providerId="LiveId" clId="{21065C56-6727-483F-AE9B-117B553496A7}" dt="2023-06-15T12:42:25.808" v="3449" actId="207"/>
          <ac:spMkLst>
            <pc:docMk/>
            <pc:sldMk cId="2303641804" sldId="342"/>
            <ac:spMk id="6" creationId="{A511EC30-BF58-EB31-5E78-B97C2230F42A}"/>
          </ac:spMkLst>
        </pc:spChg>
        <pc:picChg chg="add mod">
          <ac:chgData name="Shahriar Yazdipour" userId="bd1f2dcbbc696ba7" providerId="LiveId" clId="{21065C56-6727-483F-AE9B-117B553496A7}" dt="2023-06-15T12:41:19.165" v="3441" actId="1076"/>
          <ac:picMkLst>
            <pc:docMk/>
            <pc:sldMk cId="2303641804" sldId="342"/>
            <ac:picMk id="4" creationId="{D5FB0CC6-64D0-0524-F084-02D00F747C95}"/>
          </ac:picMkLst>
        </pc:picChg>
        <pc:picChg chg="del">
          <ac:chgData name="Shahriar Yazdipour" userId="bd1f2dcbbc696ba7" providerId="LiveId" clId="{21065C56-6727-483F-AE9B-117B553496A7}" dt="2023-06-15T12:41:07.997" v="3437" actId="478"/>
          <ac:picMkLst>
            <pc:docMk/>
            <pc:sldMk cId="2303641804" sldId="342"/>
            <ac:picMk id="10" creationId="{6D85BAF3-AAE3-228D-1D5B-75FC5A967F95}"/>
          </ac:picMkLst>
        </pc:picChg>
      </pc:sldChg>
      <pc:sldChg chg="delSp modSp add mod">
        <pc:chgData name="Shahriar Yazdipour" userId="bd1f2dcbbc696ba7" providerId="LiveId" clId="{21065C56-6727-483F-AE9B-117B553496A7}" dt="2023-06-15T14:36:41.735" v="3606"/>
        <pc:sldMkLst>
          <pc:docMk/>
          <pc:sldMk cId="346820311" sldId="343"/>
        </pc:sldMkLst>
        <pc:spChg chg="del">
          <ac:chgData name="Shahriar Yazdipour" userId="bd1f2dcbbc696ba7" providerId="LiveId" clId="{21065C56-6727-483F-AE9B-117B553496A7}" dt="2023-06-15T13:52:10" v="3546" actId="478"/>
          <ac:spMkLst>
            <pc:docMk/>
            <pc:sldMk cId="346820311" sldId="343"/>
            <ac:spMk id="6" creationId="{A511EC30-BF58-EB31-5E78-B97C2230F42A}"/>
          </ac:spMkLst>
        </pc:spChg>
        <pc:spChg chg="mod">
          <ac:chgData name="Shahriar Yazdipour" userId="bd1f2dcbbc696ba7" providerId="LiveId" clId="{21065C56-6727-483F-AE9B-117B553496A7}" dt="2023-06-15T14:36:41.735" v="3606"/>
          <ac:spMkLst>
            <pc:docMk/>
            <pc:sldMk cId="346820311" sldId="343"/>
            <ac:spMk id="12" creationId="{2CAECF73-9FCE-76B8-E604-6795EA3018D5}"/>
          </ac:spMkLst>
        </pc:spChg>
        <pc:spChg chg="mod">
          <ac:chgData name="Shahriar Yazdipour" userId="bd1f2dcbbc696ba7" providerId="LiveId" clId="{21065C56-6727-483F-AE9B-117B553496A7}" dt="2023-06-15T13:37:40.432" v="3541" actId="20577"/>
          <ac:spMkLst>
            <pc:docMk/>
            <pc:sldMk cId="346820311" sldId="343"/>
            <ac:spMk id="4101" creationId="{842550DF-1B0D-3A75-F2CA-FE43B8D473FA}"/>
          </ac:spMkLst>
        </pc:spChg>
        <pc:picChg chg="del">
          <ac:chgData name="Shahriar Yazdipour" userId="bd1f2dcbbc696ba7" providerId="LiveId" clId="{21065C56-6727-483F-AE9B-117B553496A7}" dt="2023-06-15T13:37:34.895" v="3534" actId="478"/>
          <ac:picMkLst>
            <pc:docMk/>
            <pc:sldMk cId="346820311" sldId="343"/>
            <ac:picMk id="4" creationId="{D5FB0CC6-64D0-0524-F084-02D00F747C95}"/>
          </ac:picMkLst>
        </pc:picChg>
      </pc:sldChg>
      <pc:sldChg chg="modSp add mod modNotesTx">
        <pc:chgData name="Shahriar Yazdipour" userId="bd1f2dcbbc696ba7" providerId="LiveId" clId="{21065C56-6727-483F-AE9B-117B553496A7}" dt="2023-06-15T15:14:28.111" v="3618" actId="20577"/>
        <pc:sldMkLst>
          <pc:docMk/>
          <pc:sldMk cId="2638422361" sldId="344"/>
        </pc:sldMkLst>
        <pc:spChg chg="mod">
          <ac:chgData name="Shahriar Yazdipour" userId="bd1f2dcbbc696ba7" providerId="LiveId" clId="{21065C56-6727-483F-AE9B-117B553496A7}" dt="2023-06-15T15:14:28.111" v="3618" actId="20577"/>
          <ac:spMkLst>
            <pc:docMk/>
            <pc:sldMk cId="2638422361" sldId="344"/>
            <ac:spMk id="12" creationId="{2CAECF73-9FCE-76B8-E604-6795EA3018D5}"/>
          </ac:spMkLst>
        </pc:spChg>
      </pc:sldChg>
      <pc:sldChg chg="modSp add mod ord modNotesTx">
        <pc:chgData name="Shahriar Yazdipour" userId="bd1f2dcbbc696ba7" providerId="LiveId" clId="{21065C56-6727-483F-AE9B-117B553496A7}" dt="2023-06-15T15:26:54.175" v="3709" actId="6549"/>
        <pc:sldMkLst>
          <pc:docMk/>
          <pc:sldMk cId="3335466038" sldId="345"/>
        </pc:sldMkLst>
        <pc:spChg chg="mod">
          <ac:chgData name="Shahriar Yazdipour" userId="bd1f2dcbbc696ba7" providerId="LiveId" clId="{21065C56-6727-483F-AE9B-117B553496A7}" dt="2023-06-15T15:26:54.175" v="3709" actId="6549"/>
          <ac:spMkLst>
            <pc:docMk/>
            <pc:sldMk cId="3335466038" sldId="345"/>
            <ac:spMk id="12" creationId="{2CAECF73-9FCE-76B8-E604-6795EA3018D5}"/>
          </ac:spMkLst>
        </pc:spChg>
        <pc:spChg chg="mod">
          <ac:chgData name="Shahriar Yazdipour" userId="bd1f2dcbbc696ba7" providerId="LiveId" clId="{21065C56-6727-483F-AE9B-117B553496A7}" dt="2023-06-15T15:22:55.330" v="3642" actId="20577"/>
          <ac:spMkLst>
            <pc:docMk/>
            <pc:sldMk cId="3335466038" sldId="345"/>
            <ac:spMk id="4101" creationId="{842550DF-1B0D-3A75-F2CA-FE43B8D473FA}"/>
          </ac:spMkLst>
        </pc:spChg>
      </pc:sldChg>
      <pc:sldChg chg="modSp add mod">
        <pc:chgData name="Shahriar Yazdipour" userId="bd1f2dcbbc696ba7" providerId="LiveId" clId="{21065C56-6727-483F-AE9B-117B553496A7}" dt="2023-06-15T15:33:14.584" v="3775" actId="404"/>
        <pc:sldMkLst>
          <pc:docMk/>
          <pc:sldMk cId="3895629346" sldId="346"/>
        </pc:sldMkLst>
        <pc:spChg chg="mod">
          <ac:chgData name="Shahriar Yazdipour" userId="bd1f2dcbbc696ba7" providerId="LiveId" clId="{21065C56-6727-483F-AE9B-117B553496A7}" dt="2023-06-15T15:33:14.584" v="3775" actId="404"/>
          <ac:spMkLst>
            <pc:docMk/>
            <pc:sldMk cId="3895629346" sldId="346"/>
            <ac:spMk id="12" creationId="{2CAECF73-9FCE-76B8-E604-6795EA3018D5}"/>
          </ac:spMkLst>
        </pc:spChg>
        <pc:spChg chg="mod">
          <ac:chgData name="Shahriar Yazdipour" userId="bd1f2dcbbc696ba7" providerId="LiveId" clId="{21065C56-6727-483F-AE9B-117B553496A7}" dt="2023-06-15T15:30:20.127" v="3755" actId="20577"/>
          <ac:spMkLst>
            <pc:docMk/>
            <pc:sldMk cId="3895629346" sldId="346"/>
            <ac:spMk id="4101" creationId="{842550DF-1B0D-3A75-F2CA-FE43B8D473FA}"/>
          </ac:spMkLst>
        </pc:spChg>
      </pc:sldChg>
      <pc:sldChg chg="modSp add mod modNotesTx">
        <pc:chgData name="Shahriar Yazdipour" userId="bd1f2dcbbc696ba7" providerId="LiveId" clId="{21065C56-6727-483F-AE9B-117B553496A7}" dt="2023-06-15T15:32:49.263" v="3769"/>
        <pc:sldMkLst>
          <pc:docMk/>
          <pc:sldMk cId="3937898086" sldId="347"/>
        </pc:sldMkLst>
        <pc:spChg chg="mod">
          <ac:chgData name="Shahriar Yazdipour" userId="bd1f2dcbbc696ba7" providerId="LiveId" clId="{21065C56-6727-483F-AE9B-117B553496A7}" dt="2023-06-15T15:31:59.635" v="3764" actId="113"/>
          <ac:spMkLst>
            <pc:docMk/>
            <pc:sldMk cId="3937898086" sldId="347"/>
            <ac:spMk id="12" creationId="{2CAECF73-9FCE-76B8-E604-6795EA3018D5}"/>
          </ac:spMkLst>
        </pc:spChg>
        <pc:spChg chg="mod">
          <ac:chgData name="Shahriar Yazdipour" userId="bd1f2dcbbc696ba7" providerId="LiveId" clId="{21065C56-6727-483F-AE9B-117B553496A7}" dt="2023-06-15T15:30:26.758" v="3758" actId="20577"/>
          <ac:spMkLst>
            <pc:docMk/>
            <pc:sldMk cId="3937898086" sldId="347"/>
            <ac:spMk id="4101" creationId="{842550DF-1B0D-3A75-F2CA-FE43B8D473FA}"/>
          </ac:spMkLst>
        </pc:spChg>
      </pc:sldChg>
      <pc:sldChg chg="addSp delSp modSp add mod">
        <pc:chgData name="Shahriar Yazdipour" userId="bd1f2dcbbc696ba7" providerId="LiveId" clId="{21065C56-6727-483F-AE9B-117B553496A7}" dt="2023-06-15T16:34:32.311" v="3897" actId="21"/>
        <pc:sldMkLst>
          <pc:docMk/>
          <pc:sldMk cId="600662700" sldId="348"/>
        </pc:sldMkLst>
        <pc:spChg chg="add del mod">
          <ac:chgData name="Shahriar Yazdipour" userId="bd1f2dcbbc696ba7" providerId="LiveId" clId="{21065C56-6727-483F-AE9B-117B553496A7}" dt="2023-06-15T16:34:32.311" v="3897" actId="21"/>
          <ac:spMkLst>
            <pc:docMk/>
            <pc:sldMk cId="600662700" sldId="348"/>
            <ac:spMk id="9" creationId="{C40DF0CA-5118-31F4-34AB-BCCCEC2D9C06}"/>
          </ac:spMkLst>
        </pc:spChg>
        <pc:spChg chg="del">
          <ac:chgData name="Shahriar Yazdipour" userId="bd1f2dcbbc696ba7" providerId="LiveId" clId="{21065C56-6727-483F-AE9B-117B553496A7}" dt="2023-06-15T16:30:41.130" v="3800" actId="21"/>
          <ac:spMkLst>
            <pc:docMk/>
            <pc:sldMk cId="600662700" sldId="348"/>
            <ac:spMk id="2054" creationId="{B9D05BCA-2443-D72B-9E0F-FCEF5FCF8C2C}"/>
          </ac:spMkLst>
        </pc:spChg>
        <pc:picChg chg="del">
          <ac:chgData name="Shahriar Yazdipour" userId="bd1f2dcbbc696ba7" providerId="LiveId" clId="{21065C56-6727-483F-AE9B-117B553496A7}" dt="2023-06-15T16:30:17.072" v="3790" actId="478"/>
          <ac:picMkLst>
            <pc:docMk/>
            <pc:sldMk cId="600662700" sldId="348"/>
            <ac:picMk id="4" creationId="{A0711850-0CE2-18ED-19ED-AB641F6F2530}"/>
          </ac:picMkLst>
        </pc:picChg>
        <pc:picChg chg="add del mod">
          <ac:chgData name="Shahriar Yazdipour" userId="bd1f2dcbbc696ba7" providerId="LiveId" clId="{21065C56-6727-483F-AE9B-117B553496A7}" dt="2023-06-15T16:30:24.712" v="3795" actId="21"/>
          <ac:picMkLst>
            <pc:docMk/>
            <pc:sldMk cId="600662700" sldId="348"/>
            <ac:picMk id="6" creationId="{8276088E-9ABE-B8E6-C15B-0F603BC205E3}"/>
          </ac:picMkLst>
        </pc:picChg>
        <pc:picChg chg="add mod">
          <ac:chgData name="Shahriar Yazdipour" userId="bd1f2dcbbc696ba7" providerId="LiveId" clId="{21065C56-6727-483F-AE9B-117B553496A7}" dt="2023-06-15T16:30:38.467" v="3799" actId="1076"/>
          <ac:picMkLst>
            <pc:docMk/>
            <pc:sldMk cId="600662700" sldId="348"/>
            <ac:picMk id="8" creationId="{2B8B7238-F9D4-C70D-A03D-7FE36861C549}"/>
          </ac:picMkLst>
        </pc:picChg>
      </pc:sldChg>
      <pc:sldChg chg="addSp delSp modSp add mod modNotesTx">
        <pc:chgData name="Shahriar Yazdipour" userId="bd1f2dcbbc696ba7" providerId="LiveId" clId="{21065C56-6727-483F-AE9B-117B553496A7}" dt="2023-06-15T16:34:28.126" v="3896" actId="21"/>
        <pc:sldMkLst>
          <pc:docMk/>
          <pc:sldMk cId="2500991273" sldId="349"/>
        </pc:sldMkLst>
        <pc:spChg chg="del mod ord">
          <ac:chgData name="Shahriar Yazdipour" userId="bd1f2dcbbc696ba7" providerId="LiveId" clId="{21065C56-6727-483F-AE9B-117B553496A7}" dt="2023-06-15T16:34:28.126" v="3896" actId="21"/>
          <ac:spMkLst>
            <pc:docMk/>
            <pc:sldMk cId="2500991273" sldId="349"/>
            <ac:spMk id="9" creationId="{C40DF0CA-5118-31F4-34AB-BCCCEC2D9C06}"/>
          </ac:spMkLst>
        </pc:spChg>
        <pc:picChg chg="add mod">
          <ac:chgData name="Shahriar Yazdipour" userId="bd1f2dcbbc696ba7" providerId="LiveId" clId="{21065C56-6727-483F-AE9B-117B553496A7}" dt="2023-06-15T16:31:27.326" v="3812" actId="14100"/>
          <ac:picMkLst>
            <pc:docMk/>
            <pc:sldMk cId="2500991273" sldId="349"/>
            <ac:picMk id="4" creationId="{3697A837-1331-C81D-8E29-2FB7003C7D8A}"/>
          </ac:picMkLst>
        </pc:picChg>
        <pc:picChg chg="del">
          <ac:chgData name="Shahriar Yazdipour" userId="bd1f2dcbbc696ba7" providerId="LiveId" clId="{21065C56-6727-483F-AE9B-117B553496A7}" dt="2023-06-15T16:31:02.860" v="3806" actId="21"/>
          <ac:picMkLst>
            <pc:docMk/>
            <pc:sldMk cId="2500991273" sldId="349"/>
            <ac:picMk id="8" creationId="{2B8B7238-F9D4-C70D-A03D-7FE36861C549}"/>
          </ac:picMkLst>
        </pc:picChg>
      </pc:sldChg>
      <pc:sldChg chg="modSp add mod">
        <pc:chgData name="Shahriar Yazdipour" userId="bd1f2dcbbc696ba7" providerId="LiveId" clId="{21065C56-6727-483F-AE9B-117B553496A7}" dt="2023-06-15T16:36:01.487" v="3905" actId="20577"/>
        <pc:sldMkLst>
          <pc:docMk/>
          <pc:sldMk cId="2638264164" sldId="350"/>
        </pc:sldMkLst>
        <pc:spChg chg="mod">
          <ac:chgData name="Shahriar Yazdipour" userId="bd1f2dcbbc696ba7" providerId="LiveId" clId="{21065C56-6727-483F-AE9B-117B553496A7}" dt="2023-06-15T16:36:01.487" v="3905" actId="20577"/>
          <ac:spMkLst>
            <pc:docMk/>
            <pc:sldMk cId="2638264164" sldId="350"/>
            <ac:spMk id="4101" creationId="{842550DF-1B0D-3A75-F2CA-FE43B8D473FA}"/>
          </ac:spMkLst>
        </pc:spChg>
      </pc:sldChg>
      <pc:sldChg chg="modSp add mod">
        <pc:chgData name="Shahriar Yazdipour" userId="bd1f2dcbbc696ba7" providerId="LiveId" clId="{21065C56-6727-483F-AE9B-117B553496A7}" dt="2023-06-15T23:45:35.392" v="3928" actId="14100"/>
        <pc:sldMkLst>
          <pc:docMk/>
          <pc:sldMk cId="1186827984" sldId="351"/>
        </pc:sldMkLst>
        <pc:spChg chg="mod">
          <ac:chgData name="Shahriar Yazdipour" userId="bd1f2dcbbc696ba7" providerId="LiveId" clId="{21065C56-6727-483F-AE9B-117B553496A7}" dt="2023-06-15T23:45:35.392" v="3928" actId="14100"/>
          <ac:spMkLst>
            <pc:docMk/>
            <pc:sldMk cId="1186827984" sldId="351"/>
            <ac:spMk id="4103" creationId="{9A6A133A-C1FB-2770-126C-733F7A877F7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C7AD82-8407-8B1B-531C-C3EDF1DF0538}"/>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7767FE-2BBC-8052-CDEC-0CA5FF418A8B}"/>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AE4CC20C-30CF-4AE0-8D9F-BC10C6D08EFD}" type="datetimeFigureOut">
              <a:rPr lang="en-US" smtClean="0"/>
              <a:t>6/20/2023</a:t>
            </a:fld>
            <a:endParaRPr lang="en-US"/>
          </a:p>
        </p:txBody>
      </p:sp>
      <p:sp>
        <p:nvSpPr>
          <p:cNvPr id="4" name="Footer Placeholder 3">
            <a:extLst>
              <a:ext uri="{FF2B5EF4-FFF2-40B4-BE49-F238E27FC236}">
                <a16:creationId xmlns:a16="http://schemas.microsoft.com/office/drawing/2014/main" id="{E9D736FE-867B-AA5A-DF06-E073550D389A}"/>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55F634-60E8-779B-C044-4653DD456A8F}"/>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71FE921A-42F5-4943-BCF9-D6DF40E81850}" type="slidenum">
              <a:rPr lang="en-US" smtClean="0"/>
              <a:t>‹#›</a:t>
            </a:fld>
            <a:endParaRPr lang="en-US"/>
          </a:p>
        </p:txBody>
      </p:sp>
    </p:spTree>
    <p:extLst>
      <p:ext uri="{BB962C8B-B14F-4D97-AF65-F5344CB8AC3E}">
        <p14:creationId xmlns:p14="http://schemas.microsoft.com/office/powerpoint/2010/main" val="17362561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5057397-19BF-0771-DA78-BBB31AFED22B}"/>
              </a:ext>
            </a:extLst>
          </p:cNvPr>
          <p:cNvSpPr>
            <a:spLocks noGrp="1" noChangeArrowheads="1"/>
          </p:cNvSpPr>
          <p:nvPr>
            <p:ph type="hdr" sz="quarter"/>
          </p:nvPr>
        </p:nvSpPr>
        <p:spPr bwMode="auto">
          <a:xfrm>
            <a:off x="0" y="0"/>
            <a:ext cx="294640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 charset="-128"/>
              </a:defRPr>
            </a:lvl1pPr>
          </a:lstStyle>
          <a:p>
            <a:pPr>
              <a:defRPr/>
            </a:pPr>
            <a:endParaRPr lang="de-DE" altLang="de-DE"/>
          </a:p>
        </p:txBody>
      </p:sp>
      <p:sp>
        <p:nvSpPr>
          <p:cNvPr id="3075" name="Rectangle 3">
            <a:extLst>
              <a:ext uri="{FF2B5EF4-FFF2-40B4-BE49-F238E27FC236}">
                <a16:creationId xmlns:a16="http://schemas.microsoft.com/office/drawing/2014/main" id="{FF6FF249-302C-2034-F704-4ACBE184B7AC}"/>
              </a:ext>
            </a:extLst>
          </p:cNvPr>
          <p:cNvSpPr>
            <a:spLocks noGrp="1" noChangeArrowheads="1"/>
          </p:cNvSpPr>
          <p:nvPr>
            <p:ph type="dt" idx="1"/>
          </p:nvPr>
        </p:nvSpPr>
        <p:spPr bwMode="auto">
          <a:xfrm>
            <a:off x="3851275" y="0"/>
            <a:ext cx="294640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 charset="-128"/>
              </a:defRPr>
            </a:lvl1pPr>
          </a:lstStyle>
          <a:p>
            <a:pPr>
              <a:defRPr/>
            </a:pPr>
            <a:endParaRPr lang="de-DE" altLang="de-DE"/>
          </a:p>
        </p:txBody>
      </p:sp>
      <p:sp>
        <p:nvSpPr>
          <p:cNvPr id="2052" name="Rectangle 4">
            <a:extLst>
              <a:ext uri="{FF2B5EF4-FFF2-40B4-BE49-F238E27FC236}">
                <a16:creationId xmlns:a16="http://schemas.microsoft.com/office/drawing/2014/main" id="{4CF1A715-B7C0-096B-B866-601C05ED56C4}"/>
              </a:ext>
            </a:extLst>
          </p:cNvPr>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317D6DC4-7B07-550D-0B03-28181919D501}"/>
              </a:ext>
            </a:extLst>
          </p:cNvPr>
          <p:cNvSpPr>
            <a:spLocks noGrp="1" noChangeArrowheads="1"/>
          </p:cNvSpPr>
          <p:nvPr>
            <p:ph type="body" sz="quarter" idx="3"/>
          </p:nvPr>
        </p:nvSpPr>
        <p:spPr bwMode="auto">
          <a:xfrm>
            <a:off x="906463" y="4714875"/>
            <a:ext cx="498475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noProof="0"/>
              <a:t>Mastertextformat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3078" name="Rectangle 6">
            <a:extLst>
              <a:ext uri="{FF2B5EF4-FFF2-40B4-BE49-F238E27FC236}">
                <a16:creationId xmlns:a16="http://schemas.microsoft.com/office/drawing/2014/main" id="{66F5FF36-5C6A-F113-E066-CB220544FE05}"/>
              </a:ext>
            </a:extLst>
          </p:cNvPr>
          <p:cNvSpPr>
            <a:spLocks noGrp="1" noChangeArrowheads="1"/>
          </p:cNvSpPr>
          <p:nvPr>
            <p:ph type="ftr" sz="quarter" idx="4"/>
          </p:nvPr>
        </p:nvSpPr>
        <p:spPr bwMode="auto">
          <a:xfrm>
            <a:off x="0" y="9429750"/>
            <a:ext cx="294640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 charset="-128"/>
              </a:defRPr>
            </a:lvl1pPr>
          </a:lstStyle>
          <a:p>
            <a:pPr>
              <a:defRPr/>
            </a:pPr>
            <a:endParaRPr lang="de-DE" altLang="de-DE"/>
          </a:p>
        </p:txBody>
      </p:sp>
      <p:sp>
        <p:nvSpPr>
          <p:cNvPr id="3079" name="Rectangle 7">
            <a:extLst>
              <a:ext uri="{FF2B5EF4-FFF2-40B4-BE49-F238E27FC236}">
                <a16:creationId xmlns:a16="http://schemas.microsoft.com/office/drawing/2014/main" id="{E2F4E492-D9C3-B476-8A34-37153D63B243}"/>
              </a:ext>
            </a:extLst>
          </p:cNvPr>
          <p:cNvSpPr>
            <a:spLocks noGrp="1" noChangeArrowheads="1"/>
          </p:cNvSpPr>
          <p:nvPr>
            <p:ph type="sldNum" sz="quarter" idx="5"/>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fld id="{3C6763AA-84FB-4B12-9ECB-B43BFF8C8B06}" type="slidenum">
              <a:rPr lang="de-DE" altLang="de-DE"/>
              <a:pPr/>
              <a:t>‹#›</a:t>
            </a:fld>
            <a:endParaRPr lang="de-DE" altLang="de-DE"/>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Welcome to the presentation, today we'll discuss an exciting area in the intersection of databases and machine learning: Text-to-SQL conversion.</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C6763AA-84FB-4B12-9ECB-B43BFF8C8B06}" type="slidenum">
              <a:rPr lang="de-DE" altLang="de-DE" smtClean="0"/>
              <a:pPr/>
              <a:t>1</a:t>
            </a:fld>
            <a:endParaRPr lang="de-DE" altLang="de-DE"/>
          </a:p>
        </p:txBody>
      </p:sp>
    </p:spTree>
    <p:extLst>
      <p:ext uri="{BB962C8B-B14F-4D97-AF65-F5344CB8AC3E}">
        <p14:creationId xmlns:p14="http://schemas.microsoft.com/office/powerpoint/2010/main" val="365569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308194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11</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3638718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344298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1785707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2547298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233022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endParaRPr lang="en-US" sz="1200" dirty="0"/>
          </a:p>
        </p:txBody>
      </p:sp>
    </p:spTree>
    <p:extLst>
      <p:ext uri="{BB962C8B-B14F-4D97-AF65-F5344CB8AC3E}">
        <p14:creationId xmlns:p14="http://schemas.microsoft.com/office/powerpoint/2010/main" val="4107038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endParaRPr lang="en-US" sz="1200" dirty="0"/>
          </a:p>
        </p:txBody>
      </p:sp>
    </p:spTree>
    <p:extLst>
      <p:ext uri="{BB962C8B-B14F-4D97-AF65-F5344CB8AC3E}">
        <p14:creationId xmlns:p14="http://schemas.microsoft.com/office/powerpoint/2010/main" val="1436377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Arial" panose="020B0604020202020204" pitchFamily="34" charset="0"/>
              <a:buChar char="•"/>
            </a:pPr>
            <a:r>
              <a:rPr lang="en-US" b="0" i="0" dirty="0">
                <a:solidFill>
                  <a:srgbClr val="D1D5DB"/>
                </a:solidFill>
                <a:effectLst/>
                <a:latin typeface="Söhne"/>
              </a:rPr>
              <a:t>The dataset is divided into "easy" and "hard" complexity levels, where "easy" includes simple SELECT queries, and "hard" can include JOINs, aggregations, subqueries, and more.</a:t>
            </a:r>
          </a:p>
          <a:p>
            <a:br>
              <a:rPr lang="en-US" dirty="0"/>
            </a:br>
            <a:endParaRPr lang="en-US" b="0" i="0" dirty="0">
              <a:solidFill>
                <a:srgbClr val="2C363C"/>
              </a:solidFill>
              <a:effectLst/>
              <a:latin typeface="SFMono-Regular"/>
            </a:endParaRPr>
          </a:p>
        </p:txBody>
      </p:sp>
    </p:spTree>
    <p:extLst>
      <p:ext uri="{BB962C8B-B14F-4D97-AF65-F5344CB8AC3E}">
        <p14:creationId xmlns:p14="http://schemas.microsoft.com/office/powerpoint/2010/main" val="2995449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19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258182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endParaRPr lang="de-DE" altLang="de-DE">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80983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2839306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21</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indent="0">
              <a:buFont typeface="Arial" panose="020B0604020202020204" pitchFamily="34" charset="0"/>
              <a:buNone/>
            </a:pPr>
            <a:endParaRPr lang="en-US" b="0" i="0" dirty="0">
              <a:solidFill>
                <a:srgbClr val="2C363C"/>
              </a:solidFill>
              <a:effectLst/>
              <a:latin typeface="inherit"/>
            </a:endParaRPr>
          </a:p>
        </p:txBody>
      </p:sp>
    </p:spTree>
    <p:extLst>
      <p:ext uri="{BB962C8B-B14F-4D97-AF65-F5344CB8AC3E}">
        <p14:creationId xmlns:p14="http://schemas.microsoft.com/office/powerpoint/2010/main" val="79138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r>
              <a:rPr lang="en-US" sz="1200" dirty="0"/>
              <a:t>Tokenization: Fundamental NLP process breaking raw text into tokens (individual words, phrases, etc.). Methods include rule-based, statistical, </a:t>
            </a:r>
            <a:r>
              <a:rPr lang="en-US" sz="1200" dirty="0" err="1"/>
              <a:t>subword</a:t>
            </a:r>
            <a:r>
              <a:rPr lang="en-US" sz="1200" dirty="0"/>
              <a:t> tokenization, Byte Pair Encoding (BPE), </a:t>
            </a:r>
            <a:r>
              <a:rPr lang="en-US" sz="1200" dirty="0" err="1"/>
              <a:t>subword</a:t>
            </a:r>
            <a:r>
              <a:rPr lang="en-US" sz="1200" dirty="0"/>
              <a:t>-level, and character-level tokenization.</a:t>
            </a:r>
          </a:p>
          <a:p>
            <a:pPr algn="l" fontAlgn="auto" latinLnBrk="1"/>
            <a:endParaRPr lang="en-US" sz="1200" dirty="0"/>
          </a:p>
          <a:p>
            <a:pPr algn="l" fontAlgn="auto" latinLnBrk="1"/>
            <a:r>
              <a:rPr lang="en-US" sz="1200" dirty="0"/>
              <a:t>Word Embeddings: </a:t>
            </a:r>
            <a:r>
              <a:rPr lang="en-US" sz="1200" dirty="0" err="1"/>
              <a:t>WordPiece</a:t>
            </a:r>
            <a:r>
              <a:rPr lang="en-US" sz="1200" dirty="0"/>
              <a:t> embeddings break down words into smaller units (pieces), addressing out-of-vocabulary (OOV) words. Words are divided into </a:t>
            </a:r>
            <a:r>
              <a:rPr lang="en-US" sz="1200" dirty="0" err="1"/>
              <a:t>subword</a:t>
            </a:r>
            <a:r>
              <a:rPr lang="en-US" sz="1200" dirty="0"/>
              <a:t> units stored in a shared vocabulary. </a:t>
            </a:r>
            <a:r>
              <a:rPr lang="en-US" sz="1200" dirty="0" err="1"/>
              <a:t>WordPiece</a:t>
            </a:r>
            <a:r>
              <a:rPr lang="en-US" sz="1200" dirty="0"/>
              <a:t> embeddings represent each piece as a dense vector, combined to represent the whole word.</a:t>
            </a:r>
          </a:p>
          <a:p>
            <a:pPr algn="l" fontAlgn="auto" latinLnBrk="1"/>
            <a:endParaRPr lang="en-US" sz="1200" b="0" i="0" dirty="0">
              <a:solidFill>
                <a:srgbClr val="2C363C"/>
              </a:solidFill>
              <a:effectLst/>
              <a:latin typeface="inherit"/>
            </a:endParaRPr>
          </a:p>
          <a:p>
            <a:pPr algn="l"/>
            <a:r>
              <a:rPr lang="en-US" b="0" i="0" dirty="0">
                <a:solidFill>
                  <a:srgbClr val="D1D5DB"/>
                </a:solidFill>
                <a:effectLst/>
                <a:latin typeface="Söhne"/>
              </a:rPr>
              <a:t>For example, the word 'embedding' could be tokenized into ['</a:t>
            </a:r>
            <a:r>
              <a:rPr lang="en-US" b="0" i="0" dirty="0" err="1">
                <a:solidFill>
                  <a:srgbClr val="D1D5DB"/>
                </a:solidFill>
                <a:effectLst/>
                <a:latin typeface="Söhne"/>
              </a:rPr>
              <a:t>em</a:t>
            </a:r>
            <a:r>
              <a:rPr lang="en-US" b="0" i="0" dirty="0">
                <a:solidFill>
                  <a:srgbClr val="D1D5DB"/>
                </a:solidFill>
                <a:effectLst/>
                <a:latin typeface="Söhne"/>
              </a:rPr>
              <a:t>', '##bed', '##ding']. Here, '</a:t>
            </a:r>
            <a:r>
              <a:rPr lang="en-US" b="0" i="0" dirty="0" err="1">
                <a:solidFill>
                  <a:srgbClr val="D1D5DB"/>
                </a:solidFill>
                <a:effectLst/>
                <a:latin typeface="Söhne"/>
              </a:rPr>
              <a:t>em</a:t>
            </a:r>
            <a:r>
              <a:rPr lang="en-US" b="0" i="0" dirty="0">
                <a:solidFill>
                  <a:srgbClr val="D1D5DB"/>
                </a:solidFill>
                <a:effectLst/>
                <a:latin typeface="Söhne"/>
              </a:rPr>
              <a:t>' stands on its own as a token, but '##bed' and '##ding' do not and are understood to be part of the same original word.</a:t>
            </a:r>
          </a:p>
          <a:p>
            <a:endParaRPr lang="en-US" b="0" i="0" dirty="0">
              <a:solidFill>
                <a:srgbClr val="2C363C"/>
              </a:solidFill>
              <a:effectLst/>
              <a:latin typeface="inherit"/>
            </a:endParaRPr>
          </a:p>
        </p:txBody>
      </p:sp>
    </p:spTree>
    <p:extLst>
      <p:ext uri="{BB962C8B-B14F-4D97-AF65-F5344CB8AC3E}">
        <p14:creationId xmlns:p14="http://schemas.microsoft.com/office/powerpoint/2010/main" val="3003226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Slide 1: Present your findings, ensuring they are well structured.</a:t>
            </a:r>
          </a:p>
          <a:p>
            <a:pPr algn="l" fontAlgn="auto" latinLnBrk="1"/>
            <a:r>
              <a:rPr lang="en-US" b="0" i="0" dirty="0">
                <a:solidFill>
                  <a:srgbClr val="2C363C"/>
                </a:solidFill>
                <a:effectLst/>
                <a:latin typeface="SFMono-Regular"/>
              </a:rPr>
              <a:t>Slide 2: Use tables, graphs, or diagrams to visually present your findings.</a:t>
            </a:r>
          </a:p>
          <a:p>
            <a:pPr algn="l" fontAlgn="auto" latinLnBrk="1"/>
            <a:r>
              <a:rPr lang="en-US" b="0" i="0" dirty="0">
                <a:solidFill>
                  <a:srgbClr val="2C363C"/>
                </a:solidFill>
                <a:effectLst/>
                <a:latin typeface="SFMono-Regular"/>
              </a:rPr>
              <a:t>Slide 3: Discuss your interpretation of the findings, highlighting their significance.</a:t>
            </a:r>
            <a:endParaRPr lang="en-US" b="0" i="0" dirty="0">
              <a:solidFill>
                <a:srgbClr val="2C363C"/>
              </a:solidFill>
              <a:effectLst/>
              <a:latin typeface="inherit"/>
            </a:endParaRPr>
          </a:p>
        </p:txBody>
      </p:sp>
    </p:spTree>
    <p:extLst>
      <p:ext uri="{BB962C8B-B14F-4D97-AF65-F5344CB8AC3E}">
        <p14:creationId xmlns:p14="http://schemas.microsoft.com/office/powerpoint/2010/main" val="3966866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Arial" panose="020B0604020202020204" pitchFamily="34" charset="0"/>
              <a:buChar char="•"/>
            </a:pPr>
            <a:r>
              <a:rPr lang="en-US" b="0" i="0" dirty="0">
                <a:solidFill>
                  <a:srgbClr val="D1D5DB"/>
                </a:solidFill>
                <a:effectLst/>
                <a:latin typeface="Söhne"/>
              </a:rPr>
              <a:t>Transfer Learning: u do Unsupervised training on unlabeled data, then fine-tuning on labeled, task-specific data.</a:t>
            </a:r>
          </a:p>
        </p:txBody>
      </p:sp>
    </p:spTree>
    <p:extLst>
      <p:ext uri="{BB962C8B-B14F-4D97-AF65-F5344CB8AC3E}">
        <p14:creationId xmlns:p14="http://schemas.microsoft.com/office/powerpoint/2010/main" val="1417042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342900" indent="-342900">
              <a:buFont typeface="Arial" panose="020B0604020202020204" pitchFamily="34" charset="0"/>
              <a:buChar char="•"/>
            </a:pPr>
            <a:r>
              <a:rPr lang="en-US" sz="2000" dirty="0"/>
              <a:t>Language models are great at generating code</a:t>
            </a:r>
          </a:p>
          <a:p>
            <a:pPr marL="342900" indent="-342900">
              <a:buFont typeface="Arial" panose="020B0604020202020204" pitchFamily="34" charset="0"/>
              <a:buChar char="•"/>
            </a:pPr>
            <a:r>
              <a:rPr lang="en-US" sz="2000" dirty="0"/>
              <a:t>But:</a:t>
            </a:r>
          </a:p>
          <a:p>
            <a:pPr marL="1085850" lvl="1" indent="-342900">
              <a:buFont typeface="Arial" panose="020B0604020202020204" pitchFamily="34" charset="0"/>
              <a:buChar char="•"/>
            </a:pPr>
            <a:r>
              <a:rPr lang="en-US" sz="2000" dirty="0"/>
              <a:t>The code often violates syntactical and semantical constraints (unusable)</a:t>
            </a:r>
          </a:p>
          <a:p>
            <a:pPr marL="1085850" lvl="1" indent="-342900">
              <a:buFont typeface="Arial" panose="020B0604020202020204" pitchFamily="34" charset="0"/>
              <a:buChar char="•"/>
            </a:pPr>
            <a:r>
              <a:rPr lang="en-US" sz="2000" dirty="0"/>
              <a:t>Pre-training is insufficient to assure correctness</a:t>
            </a:r>
          </a:p>
          <a:p>
            <a:pPr algn="l"/>
            <a:br>
              <a:rPr lang="en-US" b="0" i="0" dirty="0">
                <a:solidFill>
                  <a:srgbClr val="E6EDF3"/>
                </a:solidFill>
                <a:effectLst/>
                <a:latin typeface="-apple-system"/>
              </a:rPr>
            </a:br>
            <a:r>
              <a:rPr lang="en-US" b="0" i="0" dirty="0">
                <a:solidFill>
                  <a:srgbClr val="E6EDF3"/>
                </a:solidFill>
                <a:effectLst/>
                <a:latin typeface="-apple-system"/>
              </a:rPr>
              <a:t>So far, there has been a trade-off between these two goals:</a:t>
            </a:r>
          </a:p>
          <a:p>
            <a:pPr algn="l"/>
            <a:endParaRPr lang="en-US" b="0" i="0" dirty="0">
              <a:solidFill>
                <a:srgbClr val="E6EDF3"/>
              </a:solidFill>
              <a:effectLst/>
              <a:latin typeface="-apple-system"/>
            </a:endParaRPr>
          </a:p>
          <a:p>
            <a:pPr algn="l"/>
            <a:r>
              <a:rPr lang="en-US" b="1" i="0" dirty="0">
                <a:solidFill>
                  <a:srgbClr val="E6EDF3"/>
                </a:solidFill>
                <a:effectLst/>
                <a:latin typeface="-apple-system"/>
              </a:rPr>
              <a:t>How is PICARD different from existing constrained decoders?</a:t>
            </a:r>
          </a:p>
          <a:p>
            <a:pPr algn="l">
              <a:buFont typeface="Arial" panose="020B0604020202020204" pitchFamily="34" charset="0"/>
              <a:buChar char="•"/>
            </a:pPr>
            <a:r>
              <a:rPr lang="en-US" b="0" i="0" dirty="0">
                <a:solidFill>
                  <a:srgbClr val="E6EDF3"/>
                </a:solidFill>
                <a:effectLst/>
                <a:latin typeface="-apple-system"/>
              </a:rPr>
              <a:t>It’s an incremental parsing algorithm that integrates with ordinary beam search.</a:t>
            </a:r>
          </a:p>
          <a:p>
            <a:pPr algn="l">
              <a:buFont typeface="Arial" panose="020B0604020202020204" pitchFamily="34" charset="0"/>
              <a:buChar char="•"/>
            </a:pPr>
            <a:r>
              <a:rPr lang="en-US" b="0" i="0" dirty="0">
                <a:solidFill>
                  <a:srgbClr val="E6EDF3"/>
                </a:solidFill>
                <a:effectLst/>
                <a:latin typeface="-apple-system"/>
              </a:rPr>
              <a:t>It doesn’t require any training.</a:t>
            </a:r>
          </a:p>
          <a:p>
            <a:pPr algn="l">
              <a:buFont typeface="Arial" panose="020B0604020202020204" pitchFamily="34" charset="0"/>
              <a:buChar char="•"/>
            </a:pPr>
            <a:r>
              <a:rPr lang="en-US" b="0" i="0" dirty="0">
                <a:solidFill>
                  <a:srgbClr val="E6EDF3"/>
                </a:solidFill>
                <a:effectLst/>
                <a:latin typeface="-apple-system"/>
              </a:rPr>
              <a:t>It doesn’t require modifying the model.</a:t>
            </a:r>
          </a:p>
          <a:p>
            <a:pPr algn="l">
              <a:buFont typeface="Arial" panose="020B0604020202020204" pitchFamily="34" charset="0"/>
              <a:buChar char="•"/>
            </a:pPr>
            <a:r>
              <a:rPr lang="en-US" b="0" i="0" dirty="0">
                <a:solidFill>
                  <a:srgbClr val="E6EDF3"/>
                </a:solidFill>
                <a:effectLst/>
                <a:latin typeface="-apple-system"/>
              </a:rPr>
              <a:t>It works with any model that generates a sequence of tokens (including language models).</a:t>
            </a:r>
          </a:p>
          <a:p>
            <a:pPr algn="l">
              <a:buFont typeface="Arial" panose="020B0604020202020204" pitchFamily="34" charset="0"/>
              <a:buChar char="•"/>
            </a:pPr>
            <a:r>
              <a:rPr lang="en-US" b="0" i="0" dirty="0">
                <a:solidFill>
                  <a:srgbClr val="E6EDF3"/>
                </a:solidFill>
                <a:effectLst/>
                <a:latin typeface="-apple-system"/>
              </a:rPr>
              <a:t>It doesn’t require a special vocabulary.</a:t>
            </a:r>
          </a:p>
          <a:p>
            <a:pPr algn="l">
              <a:buFont typeface="Arial" panose="020B0604020202020204" pitchFamily="34" charset="0"/>
              <a:buChar char="•"/>
            </a:pPr>
            <a:r>
              <a:rPr lang="en-US" b="0" i="0" dirty="0">
                <a:solidFill>
                  <a:srgbClr val="E6EDF3"/>
                </a:solidFill>
                <a:effectLst/>
                <a:latin typeface="-apple-system"/>
              </a:rPr>
              <a:t>It works with character-, sub-word-, and word-level language models.</a:t>
            </a:r>
          </a:p>
          <a:p>
            <a:endParaRPr lang="en-US" b="0" i="0" dirty="0">
              <a:solidFill>
                <a:srgbClr val="2C363C"/>
              </a:solidFill>
              <a:effectLst/>
              <a:latin typeface="SFMono-Regular"/>
            </a:endParaRPr>
          </a:p>
        </p:txBody>
      </p:sp>
    </p:spTree>
    <p:extLst>
      <p:ext uri="{BB962C8B-B14F-4D97-AF65-F5344CB8AC3E}">
        <p14:creationId xmlns:p14="http://schemas.microsoft.com/office/powerpoint/2010/main" val="3207814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r>
              <a:rPr lang="en-US" b="0" i="0" dirty="0">
                <a:solidFill>
                  <a:srgbClr val="2C363C"/>
                </a:solidFill>
                <a:effectLst/>
                <a:latin typeface="inherit"/>
              </a:rPr>
              <a:t>Parsing Fragmented input until the input is complete.</a:t>
            </a:r>
          </a:p>
          <a:p>
            <a:pPr marL="0" marR="0" lvl="0" indent="0" algn="l" defTabSz="914400" rtl="0" eaLnBrk="0" fontAlgn="auto" latinLnBrk="1" hangingPunct="0">
              <a:lnSpc>
                <a:spcPct val="100000"/>
              </a:lnSpc>
              <a:spcBef>
                <a:spcPct val="30000"/>
              </a:spcBef>
              <a:spcAft>
                <a:spcPct val="0"/>
              </a:spcAft>
              <a:buClrTx/>
              <a:buSzTx/>
              <a:buFontTx/>
              <a:buNone/>
              <a:tabLst/>
              <a:defRPr/>
            </a:pPr>
            <a:r>
              <a:rPr lang="en-US" b="0" i="0" dirty="0">
                <a:solidFill>
                  <a:srgbClr val="2C363C"/>
                </a:solidFill>
                <a:effectLst/>
                <a:latin typeface="inherit"/>
              </a:rPr>
              <a:t>Abstract Syntax Tree.</a:t>
            </a:r>
          </a:p>
        </p:txBody>
      </p:sp>
    </p:spTree>
    <p:extLst>
      <p:ext uri="{BB962C8B-B14F-4D97-AF65-F5344CB8AC3E}">
        <p14:creationId xmlns:p14="http://schemas.microsoft.com/office/powerpoint/2010/main" val="1037511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2150567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556200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29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189686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endParaRPr lang="de-DE" altLang="de-DE">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25032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31</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Slide 1: Present your findings, ensuring they are well structured.</a:t>
            </a:r>
          </a:p>
          <a:p>
            <a:pPr algn="l" fontAlgn="auto" latinLnBrk="1"/>
            <a:r>
              <a:rPr lang="en-US" b="0" i="0" dirty="0">
                <a:solidFill>
                  <a:srgbClr val="2C363C"/>
                </a:solidFill>
                <a:effectLst/>
                <a:latin typeface="SFMono-Regular"/>
              </a:rPr>
              <a:t>Slide 2: Use tables, graphs, or diagrams to visually present your findings.</a:t>
            </a:r>
          </a:p>
          <a:p>
            <a:pPr algn="l" fontAlgn="auto" latinLnBrk="1"/>
            <a:r>
              <a:rPr lang="en-US" b="0" i="0" dirty="0">
                <a:solidFill>
                  <a:srgbClr val="2C363C"/>
                </a:solidFill>
                <a:effectLst/>
                <a:latin typeface="SFMono-Regular"/>
              </a:rPr>
              <a:t>Slide 3: Discuss your interpretation of the findings, highlighting their significance.</a:t>
            </a:r>
            <a:endParaRPr lang="en-US" b="0" i="0" dirty="0">
              <a:solidFill>
                <a:srgbClr val="2C363C"/>
              </a:solidFill>
              <a:effectLst/>
              <a:latin typeface="inherit"/>
            </a:endParaRPr>
          </a:p>
        </p:txBody>
      </p:sp>
    </p:spTree>
    <p:extLst>
      <p:ext uri="{BB962C8B-B14F-4D97-AF65-F5344CB8AC3E}">
        <p14:creationId xmlns:p14="http://schemas.microsoft.com/office/powerpoint/2010/main" val="1243970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Slide 1: Present your findings, ensuring they are well structured.</a:t>
            </a:r>
          </a:p>
          <a:p>
            <a:pPr algn="l" fontAlgn="auto" latinLnBrk="1"/>
            <a:r>
              <a:rPr lang="en-US" b="0" i="0" dirty="0">
                <a:solidFill>
                  <a:srgbClr val="2C363C"/>
                </a:solidFill>
                <a:effectLst/>
                <a:latin typeface="SFMono-Regular"/>
              </a:rPr>
              <a:t>Slide 2: Use tables, graphs, or diagrams to visually present your findings.</a:t>
            </a:r>
          </a:p>
          <a:p>
            <a:pPr algn="l" fontAlgn="auto" latinLnBrk="1"/>
            <a:r>
              <a:rPr lang="en-US" b="0" i="0" dirty="0">
                <a:solidFill>
                  <a:srgbClr val="2C363C"/>
                </a:solidFill>
                <a:effectLst/>
                <a:latin typeface="SFMono-Regular"/>
              </a:rPr>
              <a:t>Slide 3: Discuss your interpretation of the findings, highlighting their significance.</a:t>
            </a:r>
            <a:endParaRPr lang="en-US" b="0" i="0" dirty="0">
              <a:solidFill>
                <a:srgbClr val="2C363C"/>
              </a:solidFill>
              <a:effectLst/>
              <a:latin typeface="inherit"/>
            </a:endParaRPr>
          </a:p>
        </p:txBody>
      </p:sp>
    </p:spTree>
    <p:extLst>
      <p:ext uri="{BB962C8B-B14F-4D97-AF65-F5344CB8AC3E}">
        <p14:creationId xmlns:p14="http://schemas.microsoft.com/office/powerpoint/2010/main" val="1902185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mj-lt"/>
              <a:buAutoNum type="arabicPeriod"/>
            </a:pPr>
            <a:r>
              <a:rPr lang="en-US" b="0" i="0" dirty="0">
                <a:solidFill>
                  <a:srgbClr val="D1D5DB"/>
                </a:solidFill>
                <a:effectLst/>
                <a:latin typeface="Söhne"/>
              </a:rPr>
              <a:t>Lex generally refers to a process of lexical analysis or tokenization, which is the process of converting a sequence of characters into a sequence of tokens. In the context of Text-to-SQL, this could mean breaking down the input into individual words or symbols.</a:t>
            </a:r>
          </a:p>
          <a:p>
            <a:pPr algn="l">
              <a:buFont typeface="+mj-lt"/>
              <a:buAutoNum type="arabicPeriod"/>
            </a:pPr>
            <a:r>
              <a:rPr lang="en-US" b="0" i="0" dirty="0">
                <a:solidFill>
                  <a:srgbClr val="D1D5DB"/>
                </a:solidFill>
                <a:effectLst/>
                <a:latin typeface="Söhne"/>
              </a:rPr>
              <a:t>Parsing is a more complex process that usually follows lexical analysis. It involves interpreting the tokens based on grammar rules, to understand the structure and meaning of the input. The term "guards" could refer to certain conditions or constraints that are used during the parsing process.</a:t>
            </a:r>
          </a:p>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262565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mj-lt"/>
              <a:buAutoNum type="arabicPeriod"/>
            </a:pPr>
            <a:endParaRPr lang="en-US" b="0" i="0" dirty="0">
              <a:solidFill>
                <a:srgbClr val="2C363C"/>
              </a:solidFill>
              <a:effectLst/>
              <a:latin typeface="SFMono-Regular"/>
            </a:endParaRPr>
          </a:p>
        </p:txBody>
      </p:sp>
    </p:spTree>
    <p:extLst>
      <p:ext uri="{BB962C8B-B14F-4D97-AF65-F5344CB8AC3E}">
        <p14:creationId xmlns:p14="http://schemas.microsoft.com/office/powerpoint/2010/main" val="958564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Slide 1: Present your findings, ensuring they are well structured.</a:t>
            </a:r>
          </a:p>
          <a:p>
            <a:pPr algn="l" fontAlgn="auto" latinLnBrk="1"/>
            <a:r>
              <a:rPr lang="en-US" b="0" i="0" dirty="0">
                <a:solidFill>
                  <a:srgbClr val="2C363C"/>
                </a:solidFill>
                <a:effectLst/>
                <a:latin typeface="SFMono-Regular"/>
              </a:rPr>
              <a:t>Slide 2: Use tables, graphs, or diagrams to visually present your findings.</a:t>
            </a:r>
          </a:p>
          <a:p>
            <a:pPr algn="l" fontAlgn="auto" latinLnBrk="1"/>
            <a:r>
              <a:rPr lang="en-US" b="0" i="0" dirty="0">
                <a:solidFill>
                  <a:srgbClr val="2C363C"/>
                </a:solidFill>
                <a:effectLst/>
                <a:latin typeface="SFMono-Regular"/>
              </a:rPr>
              <a:t>Slide 3: Discuss your interpretation of the findings, highlighting their significance.</a:t>
            </a:r>
            <a:endParaRPr lang="en-US" b="0" i="0" dirty="0">
              <a:solidFill>
                <a:srgbClr val="2C363C"/>
              </a:solidFill>
              <a:effectLst/>
              <a:latin typeface="inherit"/>
            </a:endParaRPr>
          </a:p>
        </p:txBody>
      </p:sp>
    </p:spTree>
    <p:extLst>
      <p:ext uri="{BB962C8B-B14F-4D97-AF65-F5344CB8AC3E}">
        <p14:creationId xmlns:p14="http://schemas.microsoft.com/office/powerpoint/2010/main" val="3166545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mj-lt"/>
              <a:buAutoNum type="arabicPeriod"/>
            </a:pPr>
            <a:r>
              <a:rPr lang="en-US" b="0" i="0" dirty="0">
                <a:solidFill>
                  <a:srgbClr val="D1D5DB"/>
                </a:solidFill>
                <a:effectLst/>
                <a:latin typeface="Söhne"/>
              </a:rPr>
              <a:t>Lex generally refers to a process of lexical analysis or tokenization, which is the process of converting a sequence of characters into a sequence of tokens. In the context of Text-to-SQL, this could mean breaking down the input into individual words or symbols.</a:t>
            </a:r>
          </a:p>
          <a:p>
            <a:pPr algn="l">
              <a:buFont typeface="+mj-lt"/>
              <a:buAutoNum type="arabicPeriod"/>
            </a:pPr>
            <a:r>
              <a:rPr lang="en-US" b="0" i="0" dirty="0">
                <a:solidFill>
                  <a:srgbClr val="D1D5DB"/>
                </a:solidFill>
                <a:effectLst/>
                <a:latin typeface="Söhne"/>
              </a:rPr>
              <a:t>Parsing is a more complex process that usually follows lexical analysis. It involves interpreting the tokens based on grammar rules, to understand the structure and meaning of the input. The term "guards" could refer to certain conditions or constraints that are used during the parsing process.</a:t>
            </a:r>
          </a:p>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272183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solidFill>
                  <a:srgbClr val="003359"/>
                </a:solidFill>
                <a:latin typeface="+mn-lt"/>
              </a:rPr>
              <a:t>Prompt engineering involves using LLM APIs for tasks like summarization, inference, text transformation, and expansion. It entails systematic development of high-quality prompts for optimal results.</a:t>
            </a:r>
          </a:p>
          <a:p>
            <a:pPr marL="285750" indent="-285750">
              <a:buFont typeface="Arial" panose="020B0604020202020204" pitchFamily="34" charset="0"/>
              <a:buChar char="•"/>
            </a:pPr>
            <a:r>
              <a:rPr lang="en-US" sz="1200" dirty="0">
                <a:solidFill>
                  <a:srgbClr val="003359"/>
                </a:solidFill>
                <a:latin typeface="+mn-lt"/>
              </a:rPr>
              <a:t>T</a:t>
            </a:r>
            <a:r>
              <a:rPr lang="en-US" b="0" i="0" dirty="0">
                <a:solidFill>
                  <a:srgbClr val="D1D5DB"/>
                </a:solidFill>
                <a:effectLst/>
                <a:latin typeface="Söhne"/>
              </a:rPr>
              <a:t>emperature, Maximum length, Top P, and Frequency and Presence penalties.</a:t>
            </a:r>
          </a:p>
          <a:p>
            <a:pPr algn="l">
              <a:buFont typeface="Arial" panose="020B0604020202020204" pitchFamily="34" charset="0"/>
              <a:buChar char="•"/>
            </a:pPr>
            <a:r>
              <a:rPr lang="en-US" b="0" i="0" dirty="0">
                <a:solidFill>
                  <a:srgbClr val="D1D5DB"/>
                </a:solidFill>
                <a:effectLst/>
                <a:latin typeface="Söhne"/>
              </a:rPr>
              <a:t>Top P is another method to control output randomness and creativity, and it influences the range of available tokens based on their relevance to the prompt.</a:t>
            </a:r>
          </a:p>
          <a:p>
            <a:pPr algn="l">
              <a:buFont typeface="Arial" panose="020B0604020202020204" pitchFamily="34" charset="0"/>
              <a:buChar char="•"/>
            </a:pPr>
            <a:r>
              <a:rPr lang="en-US" b="0" i="0" dirty="0">
                <a:solidFill>
                  <a:srgbClr val="D1D5DB"/>
                </a:solidFill>
                <a:effectLst/>
                <a:latin typeface="Söhne"/>
              </a:rPr>
              <a:t>Frequency and Presence penalties in the Playground regulate repetition in the generated text. Frequency penalties minimize word repetition, while Presence penalties reduce recurring specific topics. Higher values on the penalty scale indicate lower likelihoods of repeated tokens.</a:t>
            </a:r>
          </a:p>
          <a:p>
            <a:pPr marL="285750" indent="-285750">
              <a:buFont typeface="Arial" panose="020B0604020202020204" pitchFamily="34" charset="0"/>
              <a:buChar char="•"/>
            </a:pPr>
            <a:r>
              <a:rPr lang="en-US" sz="1200" dirty="0">
                <a:solidFill>
                  <a:srgbClr val="003359"/>
                </a:solidFill>
                <a:latin typeface="+mn-lt"/>
              </a:rPr>
              <a:t>Temperature controls the model's creativity, with a lower value yielding predictable responses and a higher value leading to creative outputs. </a:t>
            </a:r>
          </a:p>
          <a:p>
            <a:pPr marL="285750" indent="-285750">
              <a:buFont typeface="Arial" panose="020B0604020202020204" pitchFamily="34" charset="0"/>
              <a:buChar char="•"/>
            </a:pPr>
            <a:r>
              <a:rPr lang="en-US" sz="1200" dirty="0">
                <a:solidFill>
                  <a:srgbClr val="003359"/>
                </a:solidFill>
                <a:latin typeface="+mn-lt"/>
              </a:rPr>
              <a:t>A temperature of 0 was found best for producing accurate SQL queries in this study.</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2630911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Arial" panose="020B0604020202020204" pitchFamily="34" charset="0"/>
              <a:buChar char="•"/>
            </a:pPr>
            <a:r>
              <a:rPr lang="en-US" b="0" i="0" dirty="0">
                <a:solidFill>
                  <a:srgbClr val="D1D5DB"/>
                </a:solidFill>
                <a:effectLst/>
                <a:latin typeface="Söhne"/>
              </a:rPr>
              <a:t>Prompts have associated roles that supply context for the conversation and influence the model's response. These roles can be "system," "user," or "assistant.“</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approach to discovering the optimal prompt for </a:t>
            </a:r>
            <a:r>
              <a:rPr lang="en-US" b="0" i="0" dirty="0" err="1">
                <a:solidFill>
                  <a:srgbClr val="D1D5DB"/>
                </a:solidFill>
                <a:effectLst/>
                <a:latin typeface="Söhne"/>
              </a:rPr>
              <a:t>text-to-SQL</a:t>
            </a:r>
            <a:r>
              <a:rPr lang="en-US" b="0" i="0" dirty="0">
                <a:solidFill>
                  <a:srgbClr val="D1D5DB"/>
                </a:solidFill>
                <a:effectLst/>
                <a:latin typeface="Söhne"/>
              </a:rPr>
              <a:t> ChatGPT agents starts with defining a set of criteria to evaluate the quality and accuracy of the generated SQL commands.</a:t>
            </a:r>
          </a:p>
          <a:p>
            <a:pPr algn="l">
              <a:buFont typeface="Arial" panose="020B0604020202020204" pitchFamily="34" charset="0"/>
              <a:buChar char="•"/>
            </a:pPr>
            <a:r>
              <a:rPr lang="en-US" b="0" i="0" dirty="0">
                <a:solidFill>
                  <a:srgbClr val="D1D5DB"/>
                </a:solidFill>
                <a:effectLst/>
                <a:latin typeface="Söhne"/>
              </a:rPr>
              <a:t>Evaluation criteria include syntactic correctness (adherence to SQL syntax rules) and semantic correctness (alignment with the meaning and intent of natural language queries) of the SQL commands.</a:t>
            </a:r>
          </a:p>
          <a:p>
            <a:pPr algn="l">
              <a:buFont typeface="Arial" panose="020B0604020202020204" pitchFamily="34" charset="0"/>
              <a:buChar char="•"/>
            </a:pPr>
            <a:endParaRPr lang="en-US" b="0" i="0" dirty="0">
              <a:solidFill>
                <a:srgbClr val="D1D5DB"/>
              </a:solidFill>
              <a:effectLst/>
              <a:latin typeface="Söhne"/>
            </a:endParaRPr>
          </a:p>
          <a:p>
            <a:br>
              <a:rPr lang="en-US" dirty="0"/>
            </a:br>
            <a:endParaRPr lang="en-US" b="0" i="0" dirty="0">
              <a:solidFill>
                <a:srgbClr val="D1D5DB"/>
              </a:solidFill>
              <a:effectLst/>
              <a:latin typeface="Söhne"/>
            </a:endParaRPr>
          </a:p>
        </p:txBody>
      </p:sp>
    </p:spTree>
    <p:extLst>
      <p:ext uri="{BB962C8B-B14F-4D97-AF65-F5344CB8AC3E}">
        <p14:creationId xmlns:p14="http://schemas.microsoft.com/office/powerpoint/2010/main" val="3559705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39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dirty="0"/>
              <a:t>System: A high-level directive for the conversation, typically used to offer guidance or establish the context for the assistant. • User: A message submitted by the user, usually in the form of a question or a request for the assistant to process. • Assistant: The response produced by the assistant is based on the context provided by the system and user messages. The assistant processes the messages according to their order in the list and generates a response accordingly. Employing system instructions can effectively guide the assistant’s behavior throughout the conversation. The assistant prompt is usually used to provide historical context for the conversation.</a:t>
            </a:r>
            <a:endParaRPr lang="en-US" b="0" i="0" dirty="0">
              <a:solidFill>
                <a:srgbClr val="2C363C"/>
              </a:solidFill>
              <a:effectLst/>
              <a:latin typeface="SFMono-Regular"/>
            </a:endParaRPr>
          </a:p>
        </p:txBody>
      </p:sp>
    </p:spTree>
    <p:extLst>
      <p:ext uri="{BB962C8B-B14F-4D97-AF65-F5344CB8AC3E}">
        <p14:creationId xmlns:p14="http://schemas.microsoft.com/office/powerpoint/2010/main" val="2182804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3511720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1580812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41</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109163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16577093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Does this mean it is overfitting???</a:t>
            </a:r>
          </a:p>
        </p:txBody>
      </p:sp>
    </p:spTree>
    <p:extLst>
      <p:ext uri="{BB962C8B-B14F-4D97-AF65-F5344CB8AC3E}">
        <p14:creationId xmlns:p14="http://schemas.microsoft.com/office/powerpoint/2010/main" val="3753906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2000061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dirty="0"/>
              <a:t>System: A high-level directive for the conversation, typically used to offer guidance or establish the context for the assistant. • User: A message submitted by the user, usually in the form of a question or a request for the assistant to process. • Assistant: The response produced by the assistant is based on the context provided by the system and user messages. The assistant processes the messages according to their order in the list and generates a response accordingly. Employing system instructions can effectively guide the assistant’s behavior throughout the conversation. The assistant prompt is usually used to provide historical context for the conversation.</a:t>
            </a:r>
            <a:endParaRPr lang="en-US" b="0" i="0" dirty="0">
              <a:solidFill>
                <a:srgbClr val="2C363C"/>
              </a:solidFill>
              <a:effectLst/>
              <a:latin typeface="SFMono-Regular"/>
            </a:endParaRPr>
          </a:p>
        </p:txBody>
      </p:sp>
    </p:spTree>
    <p:extLst>
      <p:ext uri="{BB962C8B-B14F-4D97-AF65-F5344CB8AC3E}">
        <p14:creationId xmlns:p14="http://schemas.microsoft.com/office/powerpoint/2010/main" val="18170839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690248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28232974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627221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49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2264431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buFont typeface="Arial" panose="020B0604020202020204" pitchFamily="34" charset="0"/>
              <a:buChar char="•"/>
            </a:pPr>
            <a:endParaRPr lang="en-US" b="0" i="0" dirty="0">
              <a:solidFill>
                <a:srgbClr val="2C363C"/>
              </a:solidFill>
              <a:effectLst/>
              <a:latin typeface="inherit"/>
            </a:endParaRPr>
          </a:p>
        </p:txBody>
      </p:sp>
    </p:spTree>
    <p:extLst>
      <p:ext uri="{BB962C8B-B14F-4D97-AF65-F5344CB8AC3E}">
        <p14:creationId xmlns:p14="http://schemas.microsoft.com/office/powerpoint/2010/main" val="37401356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394023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result</a:t>
            </a:r>
          </a:p>
        </p:txBody>
      </p:sp>
      <p:sp>
        <p:nvSpPr>
          <p:cNvPr id="4" name="Slide Number Placeholder 3"/>
          <p:cNvSpPr>
            <a:spLocks noGrp="1"/>
          </p:cNvSpPr>
          <p:nvPr>
            <p:ph type="sldNum" sz="quarter" idx="5"/>
          </p:nvPr>
        </p:nvSpPr>
        <p:spPr/>
        <p:txBody>
          <a:bodyPr/>
          <a:lstStyle/>
          <a:p>
            <a:fld id="{3C6763AA-84FB-4B12-9ECB-B43BFF8C8B06}" type="slidenum">
              <a:rPr lang="de-DE" altLang="de-DE" smtClean="0"/>
              <a:pPr/>
              <a:t>51</a:t>
            </a:fld>
            <a:endParaRPr lang="de-DE" altLang="de-DE"/>
          </a:p>
        </p:txBody>
      </p:sp>
    </p:spTree>
    <p:extLst>
      <p:ext uri="{BB962C8B-B14F-4D97-AF65-F5344CB8AC3E}">
        <p14:creationId xmlns:p14="http://schemas.microsoft.com/office/powerpoint/2010/main" val="25163596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r>
              <a:rPr lang="en-US" altLang="de-DE" dirty="0">
                <a:latin typeface="Arial" panose="020B0604020202020204" pitchFamily="34" charset="0"/>
                <a:ea typeface="ＭＳ Ｐゴシック" panose="020B0600070205080204" pitchFamily="34" charset="-128"/>
              </a:rPr>
              <a:t>Slide 1: Summarize important steps and key findings of your research. Provide an innovative and interesting outlook for future research.</a:t>
            </a:r>
          </a:p>
          <a:p>
            <a:pPr eaLnBrk="1" hangingPunct="1"/>
            <a:r>
              <a:rPr lang="en-US" altLang="de-DE" dirty="0">
                <a:latin typeface="Arial" panose="020B0604020202020204" pitchFamily="34" charset="0"/>
                <a:ea typeface="ＭＳ Ｐゴシック" panose="020B0600070205080204" pitchFamily="34" charset="-128"/>
              </a:rPr>
              <a:t>Slide 2: Conclude with the implications of your findings and any final thoughts.</a:t>
            </a:r>
            <a:endParaRPr lang="de-DE" altLang="de-DE"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877296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r>
              <a:rPr lang="en-US" altLang="de-DE">
                <a:latin typeface="Arial" panose="020B0604020202020204" pitchFamily="34" charset="0"/>
                <a:ea typeface="ＭＳ Ｐゴシック" panose="020B0600070205080204" pitchFamily="34" charset="-128"/>
              </a:rPr>
              <a:t>Slide 1: Summarize important steps and key findings of your research. Provide an innovative and interesting outlook for future research.</a:t>
            </a:r>
          </a:p>
          <a:p>
            <a:pPr eaLnBrk="1" hangingPunct="1"/>
            <a:r>
              <a:rPr lang="en-US" altLang="de-DE">
                <a:latin typeface="Arial" panose="020B0604020202020204" pitchFamily="34" charset="0"/>
                <a:ea typeface="ＭＳ Ｐゴシック" panose="020B0600070205080204" pitchFamily="34" charset="-128"/>
              </a:rPr>
              <a:t>Slide 2: Conclude with the implications of your findings and any final thoughts.</a:t>
            </a:r>
            <a:endParaRPr lang="de-DE" altLang="de-DE"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67241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endParaRPr lang="de-DE" altLang="de-DE"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4531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r>
              <a:rPr lang="en-US" b="0" i="1" dirty="0">
                <a:effectLst/>
                <a:latin typeface="Söhne"/>
              </a:rPr>
              <a:t>We now welcome any questions or comments you might have.</a:t>
            </a:r>
            <a:r>
              <a:rPr lang="en-US" b="0" i="0" dirty="0">
                <a:effectLst/>
                <a:latin typeface="Söhne"/>
              </a:rPr>
              <a:t> </a:t>
            </a:r>
            <a:br>
              <a:rPr lang="en-US" dirty="0"/>
            </a:br>
            <a:r>
              <a:rPr lang="en-US" dirty="0"/>
              <a:t>-----</a:t>
            </a:r>
            <a:br>
              <a:rPr lang="en-US" altLang="de-DE" dirty="0">
                <a:latin typeface="Arial" panose="020B0604020202020204" pitchFamily="34" charset="0"/>
                <a:ea typeface="ＭＳ Ｐゴシック" panose="020B0600070205080204" pitchFamily="34" charset="-128"/>
              </a:rPr>
            </a:br>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A Review on State-of-the-art Text-To-SQL Solutions </a:t>
            </a:r>
          </a:p>
          <a:p>
            <a:pPr eaLnBrk="1" hangingPunct="1"/>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a:t>
            </a:r>
            <a:r>
              <a:rPr lang="en-US" altLang="de-DE" dirty="0" err="1">
                <a:latin typeface="Arial" panose="020B0604020202020204" pitchFamily="34" charset="0"/>
                <a:ea typeface="ＭＳ Ｐゴシック" panose="020B0600070205080204" pitchFamily="34" charset="-128"/>
              </a:rPr>
              <a:t>sql</a:t>
            </a:r>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Thank You */</a:t>
            </a:r>
          </a:p>
          <a:p>
            <a:pPr eaLnBrk="1" hangingPunct="1"/>
            <a:r>
              <a:rPr lang="en-US" altLang="de-DE" dirty="0">
                <a:latin typeface="Arial" panose="020B0604020202020204" pitchFamily="34" charset="0"/>
                <a:ea typeface="ＭＳ Ｐゴシック" panose="020B0600070205080204" pitchFamily="34" charset="-128"/>
              </a:rPr>
              <a:t>SELECT 'appreciation'</a:t>
            </a:r>
          </a:p>
          <a:p>
            <a:pPr eaLnBrk="1" hangingPunct="1"/>
            <a:r>
              <a:rPr lang="en-US" altLang="de-DE" dirty="0">
                <a:latin typeface="Arial" panose="020B0604020202020204" pitchFamily="34" charset="0"/>
                <a:ea typeface="ＭＳ Ｐゴシック" panose="020B0600070205080204" pitchFamily="34" charset="-128"/>
              </a:rPr>
              <a:t>FROM '</a:t>
            </a:r>
            <a:r>
              <a:rPr lang="en-US" altLang="de-DE" dirty="0" err="1">
                <a:latin typeface="Arial" panose="020B0604020202020204" pitchFamily="34" charset="0"/>
                <a:ea typeface="ＭＳ Ｐゴシック" panose="020B0600070205080204" pitchFamily="34" charset="-128"/>
              </a:rPr>
              <a:t>my_heart</a:t>
            </a:r>
            <a:r>
              <a:rPr lang="en-US" altLang="de-DE" dirty="0">
                <a:latin typeface="Arial" panose="020B0604020202020204" pitchFamily="34" charset="0"/>
                <a:ea typeface="ＭＳ Ｐゴシック" panose="020B0600070205080204" pitchFamily="34" charset="-128"/>
              </a:rPr>
              <a:t>'</a:t>
            </a:r>
          </a:p>
          <a:p>
            <a:pPr eaLnBrk="1" hangingPunct="1"/>
            <a:r>
              <a:rPr lang="en-US" altLang="de-DE" dirty="0">
                <a:latin typeface="Arial" panose="020B0604020202020204" pitchFamily="34" charset="0"/>
                <a:ea typeface="ＭＳ Ｐゴシック" panose="020B0600070205080204" pitchFamily="34" charset="-128"/>
              </a:rPr>
              <a:t>WHERE 'audience' = 'you';</a:t>
            </a:r>
          </a:p>
          <a:p>
            <a:pPr eaLnBrk="1" hangingPunct="1"/>
            <a:r>
              <a:rPr lang="en-US" altLang="de-DE" dirty="0">
                <a:latin typeface="Arial" panose="020B0604020202020204" pitchFamily="34" charset="0"/>
                <a:ea typeface="ＭＳ Ｐゴシック" panose="020B0600070205080204" pitchFamily="34" charset="-128"/>
              </a:rPr>
              <a:t>```</a:t>
            </a:r>
          </a:p>
          <a:p>
            <a:pPr eaLnBrk="1" hangingPunct="1"/>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Student:</a:t>
            </a:r>
          </a:p>
          <a:p>
            <a:pPr eaLnBrk="1" hangingPunct="1"/>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Shahriar Yazdipour</a:t>
            </a:r>
          </a:p>
          <a:p>
            <a:pPr eaLnBrk="1" hangingPunct="1"/>
            <a:r>
              <a:rPr lang="en-US" altLang="de-DE" dirty="0">
                <a:latin typeface="Arial" panose="020B0604020202020204" pitchFamily="34" charset="0"/>
                <a:ea typeface="ＭＳ Ｐゴシック" panose="020B0600070205080204" pitchFamily="34" charset="-128"/>
              </a:rPr>
              <a:t>- shahriar.yazdipour@tu-ilmenau.de</a:t>
            </a:r>
          </a:p>
          <a:p>
            <a:pPr eaLnBrk="1" hangingPunct="1"/>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Project Repository:</a:t>
            </a:r>
          </a:p>
          <a:p>
            <a:pPr eaLnBrk="1" hangingPunct="1"/>
            <a:endParaRPr lang="en-US" altLang="de-DE" dirty="0">
              <a:latin typeface="Arial" panose="020B0604020202020204" pitchFamily="34" charset="0"/>
              <a:ea typeface="ＭＳ Ｐゴシック" panose="020B0600070205080204" pitchFamily="34" charset="-128"/>
            </a:endParaRPr>
          </a:p>
          <a:p>
            <a:pPr eaLnBrk="1" hangingPunct="1"/>
            <a:r>
              <a:rPr lang="en-US" altLang="de-DE" dirty="0">
                <a:latin typeface="Arial" panose="020B0604020202020204" pitchFamily="34" charset="0"/>
                <a:ea typeface="ＭＳ Ｐゴシック" panose="020B0600070205080204" pitchFamily="34" charset="-128"/>
              </a:rPr>
              <a:t>- https://github.com/yazdipour/text-to-sql-gpt</a:t>
            </a:r>
          </a:p>
          <a:p>
            <a:pPr eaLnBrk="1" hangingPunct="1"/>
            <a:r>
              <a:rPr lang="en-US" altLang="de-DE" dirty="0">
                <a:latin typeface="Arial" panose="020B0604020202020204" pitchFamily="34" charset="0"/>
                <a:ea typeface="ＭＳ Ｐゴシック" panose="020B0600070205080204" pitchFamily="34" charset="-128"/>
              </a:rPr>
              <a:t>- https://github.com/yazdipour/text-to-sql-seoss-t5</a:t>
            </a:r>
          </a:p>
          <a:p>
            <a:pPr eaLnBrk="1" hangingPunct="1"/>
            <a:r>
              <a:rPr lang="en-US" altLang="de-DE" dirty="0">
                <a:latin typeface="Arial" panose="020B0604020202020204" pitchFamily="34" charset="0"/>
                <a:ea typeface="ＭＳ Ｐゴシック" panose="020B0600070205080204" pitchFamily="34" charset="-128"/>
              </a:rPr>
              <a:t>- https://github.com/yazdipour/text-to-sql-thesis</a:t>
            </a:r>
          </a:p>
          <a:p>
            <a:pPr eaLnBrk="1" hangingPunct="1"/>
            <a:r>
              <a:rPr lang="en-US" altLang="de-DE" dirty="0">
                <a:latin typeface="Arial" panose="020B0604020202020204" pitchFamily="34" charset="0"/>
                <a:ea typeface="ＭＳ Ｐゴシック" panose="020B0600070205080204" pitchFamily="34" charset="-128"/>
              </a:rPr>
              <a:t>- https://github.com/yazdipour/ez-picard</a:t>
            </a:r>
            <a:endParaRPr lang="de-DE" altLang="de-DE"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93809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eaLnBrk="1" hangingPunct="1"/>
            <a:endParaRPr lang="de-DE" altLang="de-DE">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536193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endParaRPr lang="en-US" b="0" i="0" dirty="0">
              <a:solidFill>
                <a:srgbClr val="2C363C"/>
              </a:solidFill>
              <a:effectLst/>
              <a:latin typeface="inherit"/>
            </a:endParaRPr>
          </a:p>
        </p:txBody>
      </p:sp>
    </p:spTree>
    <p:extLst>
      <p:ext uri="{BB962C8B-B14F-4D97-AF65-F5344CB8AC3E}">
        <p14:creationId xmlns:p14="http://schemas.microsoft.com/office/powerpoint/2010/main" val="1596899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endParaRPr lang="en-US" b="0" i="0" dirty="0">
              <a:solidFill>
                <a:srgbClr val="2C363C"/>
              </a:solidFill>
              <a:effectLst/>
              <a:latin typeface="inherit"/>
            </a:endParaRPr>
          </a:p>
        </p:txBody>
      </p:sp>
    </p:spTree>
    <p:extLst>
      <p:ext uri="{BB962C8B-B14F-4D97-AF65-F5344CB8AC3E}">
        <p14:creationId xmlns:p14="http://schemas.microsoft.com/office/powerpoint/2010/main" val="39399658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59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solidFill>
                  <a:srgbClr val="003359"/>
                </a:solidFill>
                <a:latin typeface="+mn-lt"/>
              </a:rPr>
              <a:t>Prompt engineering involves using LLM APIs for tasks like summarization, inference, text transformation, and expansion. It entails systematic development of high-quality prompts for optimal results.</a:t>
            </a:r>
          </a:p>
          <a:p>
            <a:pPr marL="285750" indent="-285750">
              <a:buFont typeface="Arial" panose="020B0604020202020204" pitchFamily="34" charset="0"/>
              <a:buChar char="•"/>
            </a:pPr>
            <a:r>
              <a:rPr lang="en-US" sz="1200" dirty="0">
                <a:solidFill>
                  <a:srgbClr val="003359"/>
                </a:solidFill>
                <a:latin typeface="+mn-lt"/>
              </a:rPr>
              <a:t>T</a:t>
            </a:r>
            <a:r>
              <a:rPr lang="en-US" b="0" i="0" dirty="0">
                <a:solidFill>
                  <a:srgbClr val="D1D5DB"/>
                </a:solidFill>
                <a:effectLst/>
                <a:latin typeface="Söhne"/>
              </a:rPr>
              <a:t>emperature, Maximum length, Top P, and Frequency and Presence penalties.</a:t>
            </a:r>
          </a:p>
          <a:p>
            <a:pPr algn="l">
              <a:buFont typeface="Arial" panose="020B0604020202020204" pitchFamily="34" charset="0"/>
              <a:buChar char="•"/>
            </a:pPr>
            <a:r>
              <a:rPr lang="en-US" b="0" i="0" dirty="0">
                <a:solidFill>
                  <a:srgbClr val="D1D5DB"/>
                </a:solidFill>
                <a:effectLst/>
                <a:latin typeface="Söhne"/>
              </a:rPr>
              <a:t>Top P is another method to control output randomness and creativity, and it influences the range of available tokens based on their relevance to the prompt.</a:t>
            </a:r>
          </a:p>
          <a:p>
            <a:pPr algn="l">
              <a:buFont typeface="Arial" panose="020B0604020202020204" pitchFamily="34" charset="0"/>
              <a:buChar char="•"/>
            </a:pPr>
            <a:r>
              <a:rPr lang="en-US" b="0" i="0" dirty="0">
                <a:solidFill>
                  <a:srgbClr val="D1D5DB"/>
                </a:solidFill>
                <a:effectLst/>
                <a:latin typeface="Söhne"/>
              </a:rPr>
              <a:t>Frequency and Presence penalties in the Playground regulate repetition in the generated text. Frequency penalties minimize word repetition, while Presence penalties reduce recurring specific topics. Higher values on the penalty scale indicate lower likelihoods of repeated tokens.</a:t>
            </a:r>
          </a:p>
        </p:txBody>
      </p:sp>
    </p:spTree>
    <p:extLst>
      <p:ext uri="{BB962C8B-B14F-4D97-AF65-F5344CB8AC3E}">
        <p14:creationId xmlns:p14="http://schemas.microsoft.com/office/powerpoint/2010/main" val="188136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buFont typeface="Arial" panose="020B0604020202020204" pitchFamily="34" charset="0"/>
              <a:buChar char="•"/>
            </a:pPr>
            <a:endParaRPr lang="en-US" b="0" i="0" dirty="0">
              <a:solidFill>
                <a:srgbClr val="2C363C"/>
              </a:solidFill>
              <a:effectLst/>
              <a:latin typeface="inherit"/>
            </a:endParaRPr>
          </a:p>
        </p:txBody>
      </p:sp>
    </p:spTree>
    <p:extLst>
      <p:ext uri="{BB962C8B-B14F-4D97-AF65-F5344CB8AC3E}">
        <p14:creationId xmlns:p14="http://schemas.microsoft.com/office/powerpoint/2010/main" val="34227192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8881704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61</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1337504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62</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r>
              <a:rPr lang="en-US" sz="1200" dirty="0">
                <a:solidFill>
                  <a:srgbClr val="003359"/>
                </a:solidFill>
                <a:latin typeface="+mn-lt"/>
              </a:rPr>
              <a:t>OpenAI Playground is a tool for exploring and experimenting with AI models like GPT-3 and GPT-4. It allows the development and testing of predictive language models using natural language processing techniques.</a:t>
            </a:r>
          </a:p>
          <a:p>
            <a:pPr algn="l" fontAlgn="auto" latinLnBrk="1"/>
            <a:endParaRPr lang="en-US" b="0" i="0" dirty="0">
              <a:solidFill>
                <a:srgbClr val="2C363C"/>
              </a:solidFill>
              <a:effectLst/>
              <a:latin typeface="SFMono-Regular"/>
            </a:endParaRPr>
          </a:p>
          <a:p>
            <a:pPr marL="283464" marR="0" indent="-283464" algn="l" rtl="0" eaLnBrk="0" fontAlgn="base" latinLnBrk="0" hangingPunct="0">
              <a:spcBef>
                <a:spcPts val="432"/>
              </a:spcBef>
              <a:spcAft>
                <a:spcPts val="0"/>
              </a:spcAft>
              <a:buClrTx/>
              <a:buSzPts val="1200"/>
              <a:buFont typeface="Arial" panose="020B0604020202020204" pitchFamily="34" charset="0"/>
              <a:buChar char="•"/>
            </a:pPr>
            <a:r>
              <a:rPr lang="en-US" sz="1800" kern="1200" dirty="0">
                <a:solidFill>
                  <a:srgbClr val="003359"/>
                </a:solidFill>
                <a:effectLst/>
                <a:latin typeface="Calibri" panose="020F0502020204030204" pitchFamily="34" charset="0"/>
                <a:ea typeface="ＭＳ Ｐゴシック" panose="020B0600070205080204" pitchFamily="34" charset="-128"/>
                <a:cs typeface="+mn-cs"/>
              </a:rPr>
              <a:t>Prompt engineering involves using LLM APIs for tasks like summarization, inference, text transformation, and expansion. It entails systematic development of high-quality prompts for optimal results.</a:t>
            </a:r>
            <a:endParaRPr lang="en-US" sz="1800" dirty="0">
              <a:effectLst/>
            </a:endParaRPr>
          </a:p>
          <a:p>
            <a:pPr marL="283464" indent="-283464" algn="l" rtl="0" eaLnBrk="0" fontAlgn="base" hangingPunct="0">
              <a:spcBef>
                <a:spcPts val="432"/>
              </a:spcBef>
              <a:spcAft>
                <a:spcPts val="0"/>
              </a:spcAft>
            </a:pPr>
            <a:r>
              <a:rPr lang="en-US" sz="1800" kern="1200" dirty="0">
                <a:solidFill>
                  <a:srgbClr val="003359"/>
                </a:solidFill>
                <a:effectLst/>
                <a:latin typeface="Calibri" panose="020F0502020204030204" pitchFamily="34" charset="0"/>
                <a:ea typeface="ＭＳ Ｐゴシック" panose="020B0600070205080204" pitchFamily="34" charset="-128"/>
                <a:cs typeface="+mn-cs"/>
              </a:rPr>
              <a:t>T</a:t>
            </a:r>
            <a:r>
              <a:rPr lang="en-US" sz="1800" b="0" i="0" kern="1200" dirty="0">
                <a:solidFill>
                  <a:srgbClr val="D1D5DB"/>
                </a:solidFill>
                <a:effectLst/>
                <a:latin typeface="Söhne"/>
                <a:ea typeface="ＭＳ Ｐゴシック" panose="020B0600070205080204" pitchFamily="34" charset="-128"/>
                <a:cs typeface="+mn-cs"/>
              </a:rPr>
              <a:t>emperature, Maximum length, Top P, and Frequency and Presence penalties.</a:t>
            </a:r>
            <a:endParaRPr lang="en-US" dirty="0">
              <a:effectLst/>
            </a:endParaRPr>
          </a:p>
          <a:p>
            <a:pPr algn="l" rtl="0" eaLnBrk="0" fontAlgn="base" hangingPunct="0">
              <a:spcBef>
                <a:spcPts val="432"/>
              </a:spcBef>
              <a:spcAft>
                <a:spcPts val="0"/>
              </a:spcAft>
            </a:pPr>
            <a:r>
              <a:rPr lang="en-US" sz="1800" b="0" i="0" kern="1200" dirty="0">
                <a:solidFill>
                  <a:srgbClr val="D1D5DB"/>
                </a:solidFill>
                <a:effectLst/>
                <a:latin typeface="Söhne"/>
                <a:ea typeface="ＭＳ Ｐゴシック" panose="020B0600070205080204" pitchFamily="34" charset="-128"/>
                <a:cs typeface="+mn-cs"/>
              </a:rPr>
              <a:t>Top P is another method to control output randomness and creativity, and it influences the range of available tokens based on their relevance to the prompt.</a:t>
            </a:r>
            <a:endParaRPr lang="en-US" dirty="0">
              <a:effectLst/>
            </a:endParaRPr>
          </a:p>
          <a:p>
            <a:pPr algn="l" rtl="0" eaLnBrk="0" fontAlgn="base" hangingPunct="0">
              <a:spcBef>
                <a:spcPts val="432"/>
              </a:spcBef>
              <a:spcAft>
                <a:spcPts val="0"/>
              </a:spcAft>
            </a:pPr>
            <a:r>
              <a:rPr lang="en-US" sz="1800" b="0" i="0" kern="1200" dirty="0">
                <a:solidFill>
                  <a:srgbClr val="D1D5DB"/>
                </a:solidFill>
                <a:effectLst/>
                <a:latin typeface="Söhne"/>
                <a:ea typeface="ＭＳ Ｐゴシック" panose="020B0600070205080204" pitchFamily="34" charset="-128"/>
                <a:cs typeface="+mn-cs"/>
              </a:rPr>
              <a:t>Frequency and Presence penalties in the Playground regulate repetition in the generated text. Frequency penalties minimize word repetition, while Presence penalties reduce recurring specific topics. Higher values on the penalty scale indicate lower likelihoods of repeated tokens.</a:t>
            </a:r>
            <a:endParaRPr lang="en-US" dirty="0">
              <a:effectLst/>
            </a:endParaRPr>
          </a:p>
          <a:p>
            <a:pPr marL="283464" indent="-283464" algn="l" rtl="0" eaLnBrk="0" fontAlgn="base" hangingPunct="0">
              <a:spcBef>
                <a:spcPts val="432"/>
              </a:spcBef>
              <a:spcAft>
                <a:spcPts val="0"/>
              </a:spcAft>
            </a:pPr>
            <a:r>
              <a:rPr lang="en-US" sz="1800" kern="1200" dirty="0">
                <a:solidFill>
                  <a:srgbClr val="003359"/>
                </a:solidFill>
                <a:effectLst/>
                <a:latin typeface="Calibri" panose="020F0502020204030204" pitchFamily="34" charset="0"/>
                <a:ea typeface="ＭＳ Ｐゴシック" panose="020B0600070205080204" pitchFamily="34" charset="-128"/>
                <a:cs typeface="+mn-cs"/>
              </a:rPr>
              <a:t>Temperature controls the model's creativity, with a lower value yielding predictable responses and a higher value leading to creative outputs. </a:t>
            </a:r>
            <a:endParaRPr lang="en-US" dirty="0">
              <a:effectLst/>
            </a:endParaRPr>
          </a:p>
          <a:p>
            <a:pPr marL="283464" indent="-283464" algn="l" rtl="0" eaLnBrk="0" fontAlgn="base" hangingPunct="0">
              <a:spcBef>
                <a:spcPts val="432"/>
              </a:spcBef>
              <a:spcAft>
                <a:spcPts val="0"/>
              </a:spcAft>
            </a:pPr>
            <a:r>
              <a:rPr lang="en-US" sz="1800" kern="1200" dirty="0">
                <a:solidFill>
                  <a:srgbClr val="003359"/>
                </a:solidFill>
                <a:effectLst/>
                <a:latin typeface="Calibri" panose="020F0502020204030204" pitchFamily="34" charset="0"/>
                <a:ea typeface="ＭＳ Ｐゴシック" panose="020B0600070205080204" pitchFamily="34" charset="-128"/>
                <a:cs typeface="+mn-cs"/>
              </a:rPr>
              <a:t>A temperature of 0 was found best for producing accurate SQL queries in this study.</a:t>
            </a:r>
            <a:endParaRPr lang="en-US" dirty="0">
              <a:effectLst/>
            </a:endParaRPr>
          </a:p>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36108793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63</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endParaRPr lang="en-US" b="0" i="0" dirty="0">
              <a:solidFill>
                <a:srgbClr val="2C363C"/>
              </a:solidFill>
              <a:effectLst/>
              <a:latin typeface="inherit"/>
            </a:endParaRPr>
          </a:p>
        </p:txBody>
      </p:sp>
    </p:spTree>
    <p:extLst>
      <p:ext uri="{BB962C8B-B14F-4D97-AF65-F5344CB8AC3E}">
        <p14:creationId xmlns:p14="http://schemas.microsoft.com/office/powerpoint/2010/main" val="3151440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64</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a:buFont typeface="Arial" panose="020B0604020202020204" pitchFamily="34" charset="0"/>
              <a:buChar char="•"/>
            </a:pPr>
            <a:r>
              <a:rPr lang="en-US" b="0" i="0" dirty="0">
                <a:solidFill>
                  <a:srgbClr val="D1D5DB"/>
                </a:solidFill>
                <a:effectLst/>
                <a:latin typeface="Söhne"/>
              </a:rPr>
              <a:t>The Colossal Clean Crawled Corpus (C4) is a large-scale dataset designed for training language models.</a:t>
            </a:r>
          </a:p>
          <a:p>
            <a:pPr algn="l">
              <a:buFont typeface="Arial" panose="020B0604020202020204" pitchFamily="34" charset="0"/>
              <a:buChar char="•"/>
            </a:pPr>
            <a:r>
              <a:rPr lang="en-US" b="0" i="0" dirty="0">
                <a:effectLst/>
                <a:latin typeface="Söhne"/>
              </a:rPr>
              <a:t>The goal of C4 and similar large-scale datasets is to help push the boundaries of what's possible in natural language processing and understanding.</a:t>
            </a:r>
          </a:p>
          <a:p>
            <a:br>
              <a:rPr lang="en-US" dirty="0"/>
            </a:br>
            <a:endParaRPr lang="en-US" b="0" i="0" dirty="0">
              <a:solidFill>
                <a:srgbClr val="2C363C"/>
              </a:solidFill>
              <a:effectLst/>
              <a:latin typeface="SFMono-Regular"/>
            </a:endParaRPr>
          </a:p>
        </p:txBody>
      </p:sp>
    </p:spTree>
    <p:extLst>
      <p:ext uri="{BB962C8B-B14F-4D97-AF65-F5344CB8AC3E}">
        <p14:creationId xmlns:p14="http://schemas.microsoft.com/office/powerpoint/2010/main" val="3905313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65</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A flow chart Of our exploration Of unsupervised objectives. We first consider a</a:t>
            </a:r>
          </a:p>
          <a:p>
            <a:pPr algn="l" fontAlgn="auto" latinLnBrk="1"/>
            <a:r>
              <a:rPr lang="en-US" b="0" i="0" dirty="0">
                <a:solidFill>
                  <a:srgbClr val="2C363C"/>
                </a:solidFill>
                <a:effectLst/>
                <a:latin typeface="SFMono-Regular"/>
              </a:rPr>
              <a:t>few disparate approaches in Section 3.3.1 and find that a BERT-style denoising</a:t>
            </a:r>
          </a:p>
          <a:p>
            <a:pPr algn="l" fontAlgn="auto" latinLnBrk="1"/>
            <a:r>
              <a:rPr lang="en-US" b="0" i="0" dirty="0">
                <a:solidFill>
                  <a:srgbClr val="2C363C"/>
                </a:solidFill>
                <a:effectLst/>
                <a:latin typeface="SFMono-Regular"/>
              </a:rPr>
              <a:t>objective performs best. Then, we consider various methods for simplifying the</a:t>
            </a:r>
          </a:p>
          <a:p>
            <a:pPr algn="l" fontAlgn="auto" latinLnBrk="1"/>
            <a:r>
              <a:rPr lang="en-US" b="0" i="0" dirty="0">
                <a:solidFill>
                  <a:srgbClr val="2C363C"/>
                </a:solidFill>
                <a:effectLst/>
                <a:latin typeface="SFMono-Regular"/>
              </a:rPr>
              <a:t>BERT objective so that it produces shorter target sequences in Section 3.3.2.</a:t>
            </a:r>
          </a:p>
          <a:p>
            <a:pPr algn="l" fontAlgn="auto" latinLnBrk="1"/>
            <a:r>
              <a:rPr lang="en-US" b="0" i="0" dirty="0">
                <a:solidFill>
                  <a:srgbClr val="2C363C"/>
                </a:solidFill>
                <a:effectLst/>
                <a:latin typeface="SFMono-Regular"/>
              </a:rPr>
              <a:t>Given that replacing dropped-out spans with sentinel tokens performs well and</a:t>
            </a:r>
          </a:p>
          <a:p>
            <a:pPr algn="l" fontAlgn="auto" latinLnBrk="1"/>
            <a:r>
              <a:rPr lang="en-US" b="0" i="0" dirty="0">
                <a:solidFill>
                  <a:srgbClr val="2C363C"/>
                </a:solidFill>
                <a:effectLst/>
                <a:latin typeface="SFMono-Regular"/>
              </a:rPr>
              <a:t>results in short target sequences, in Section 3.3.3 we experiment with different</a:t>
            </a:r>
          </a:p>
          <a:p>
            <a:pPr algn="l" fontAlgn="auto" latinLnBrk="1"/>
            <a:r>
              <a:rPr lang="en-US" b="0" i="0" dirty="0">
                <a:solidFill>
                  <a:srgbClr val="2C363C"/>
                </a:solidFill>
                <a:effectLst/>
                <a:latin typeface="SFMono-Regular"/>
              </a:rPr>
              <a:t>corruption rates. Finally, we evaluate an objective that intentionally corrupts</a:t>
            </a:r>
          </a:p>
          <a:p>
            <a:pPr algn="l" fontAlgn="auto" latinLnBrk="1"/>
            <a:r>
              <a:rPr lang="en-US" b="0" i="0" dirty="0">
                <a:solidFill>
                  <a:srgbClr val="2C363C"/>
                </a:solidFill>
                <a:effectLst/>
                <a:latin typeface="SFMono-Regular"/>
              </a:rPr>
              <a:t>contiguous spans of tokens in Section 3.3.4.</a:t>
            </a:r>
          </a:p>
        </p:txBody>
      </p:sp>
    </p:spTree>
    <p:extLst>
      <p:ext uri="{BB962C8B-B14F-4D97-AF65-F5344CB8AC3E}">
        <p14:creationId xmlns:p14="http://schemas.microsoft.com/office/powerpoint/2010/main" val="28288217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66</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557703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2024325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160794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69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126812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7</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buFont typeface="Arial" panose="020B0604020202020204" pitchFamily="34" charset="0"/>
              <a:buChar char="•"/>
            </a:pPr>
            <a:endParaRPr lang="en-US" b="0" i="0" dirty="0">
              <a:solidFill>
                <a:srgbClr val="2C363C"/>
              </a:solidFill>
              <a:effectLst/>
              <a:latin typeface="inherit"/>
            </a:endParaRPr>
          </a:p>
        </p:txBody>
      </p:sp>
    </p:spTree>
    <p:extLst>
      <p:ext uri="{BB962C8B-B14F-4D97-AF65-F5344CB8AC3E}">
        <p14:creationId xmlns:p14="http://schemas.microsoft.com/office/powerpoint/2010/main" val="13704800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70</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endParaRPr lang="en-US" b="0" i="0" dirty="0">
              <a:solidFill>
                <a:srgbClr val="2C363C"/>
              </a:solidFill>
              <a:effectLst/>
              <a:latin typeface="SFMono-Regular"/>
            </a:endParaRPr>
          </a:p>
        </p:txBody>
      </p:sp>
    </p:spTree>
    <p:extLst>
      <p:ext uri="{BB962C8B-B14F-4D97-AF65-F5344CB8AC3E}">
        <p14:creationId xmlns:p14="http://schemas.microsoft.com/office/powerpoint/2010/main" val="87076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8</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marL="0" marR="0" lvl="0" indent="0" algn="l" defTabSz="914400" rtl="0" eaLnBrk="0" fontAlgn="auto" latinLnBrk="1" hangingPunct="0">
              <a:lnSpc>
                <a:spcPct val="100000"/>
              </a:lnSpc>
              <a:spcBef>
                <a:spcPct val="30000"/>
              </a:spcBef>
              <a:spcAft>
                <a:spcPct val="0"/>
              </a:spcAft>
              <a:buClrTx/>
              <a:buSzTx/>
              <a:buFontTx/>
              <a:buNone/>
              <a:tabLst/>
              <a:defRPr/>
            </a:pPr>
            <a:r>
              <a:rPr lang="en-US" sz="1200" b="0" i="0" dirty="0">
                <a:effectLst/>
                <a:latin typeface="+mn-lt"/>
              </a:rPr>
              <a:t>Encoding: Deciphering intent in natural language input is a challenge due to potential ambiguity, varied interpretations, and typos.</a:t>
            </a:r>
          </a:p>
          <a:p>
            <a:pPr marL="0" marR="0" lvl="0" indent="0" algn="l" defTabSz="914400" rtl="0" eaLnBrk="0" fontAlgn="auto" latinLnBrk="1" hangingPunct="0">
              <a:lnSpc>
                <a:spcPct val="100000"/>
              </a:lnSpc>
              <a:spcBef>
                <a:spcPct val="30000"/>
              </a:spcBef>
              <a:spcAft>
                <a:spcPct val="0"/>
              </a:spcAft>
              <a:buClrTx/>
              <a:buSzTx/>
              <a:buFontTx/>
              <a:buNone/>
              <a:tabLst/>
              <a:defRPr/>
            </a:pPr>
            <a:r>
              <a:rPr lang="en-US" sz="1200" b="0" i="0" dirty="0">
                <a:effectLst/>
                <a:latin typeface="+mn-lt"/>
              </a:rPr>
              <a:t>----</a:t>
            </a:r>
          </a:p>
          <a:p>
            <a:pPr marL="342900" indent="-342900" algn="l">
              <a:spcBef>
                <a:spcPts val="600"/>
              </a:spcBef>
              <a:buFont typeface="Arial" panose="020B0604020202020204" pitchFamily="34" charset="0"/>
              <a:buChar char="•"/>
            </a:pPr>
            <a:r>
              <a:rPr lang="en-US" sz="1200" b="0" i="0" dirty="0">
                <a:effectLst/>
                <a:latin typeface="+mn-lt"/>
              </a:rPr>
              <a:t>The dynamic nature of databases, with changing schema and naming conventions, complicates accurate mapping of SQL elements. </a:t>
            </a:r>
          </a:p>
          <a:p>
            <a:pPr marL="342900" indent="-342900" algn="l">
              <a:spcBef>
                <a:spcPts val="600"/>
              </a:spcBef>
              <a:buFont typeface="Arial" panose="020B0604020202020204" pitchFamily="34" charset="0"/>
              <a:buChar char="•"/>
            </a:pPr>
            <a:r>
              <a:rPr lang="en-US" sz="1200" b="0" i="0" dirty="0">
                <a:effectLst/>
                <a:latin typeface="+mn-lt"/>
              </a:rPr>
              <a:t>The system needs to be robust to different types of user input, including informal language and errors, as well as handle rare edge cases.</a:t>
            </a:r>
          </a:p>
          <a:p>
            <a:pPr marL="342900" indent="-342900" algn="l">
              <a:spcBef>
                <a:spcPts val="600"/>
              </a:spcBef>
              <a:buFont typeface="Arial" panose="020B0604020202020204" pitchFamily="34" charset="0"/>
              <a:buChar char="•"/>
            </a:pPr>
            <a:r>
              <a:rPr lang="en-US" sz="1200" b="0" i="0" dirty="0">
                <a:effectLst/>
                <a:latin typeface="+mn-lt"/>
              </a:rPr>
              <a:t>Text-to-SQL must manage out-of-vocabulary words and make accurate predictions with biased training data.</a:t>
            </a:r>
          </a:p>
          <a:p>
            <a:pPr algn="l" fontAlgn="auto" latinLnBrk="1"/>
            <a:endParaRPr lang="en-US" b="0" i="0" dirty="0">
              <a:solidFill>
                <a:srgbClr val="2C363C"/>
              </a:solidFill>
              <a:effectLst/>
              <a:latin typeface="inherit"/>
            </a:endParaRPr>
          </a:p>
        </p:txBody>
      </p:sp>
    </p:spTree>
    <p:extLst>
      <p:ext uri="{BB962C8B-B14F-4D97-AF65-F5344CB8AC3E}">
        <p14:creationId xmlns:p14="http://schemas.microsoft.com/office/powerpoint/2010/main" val="368897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1BBD054-40EE-D931-3ACE-EA60E3CFF442}"/>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16F4BE-4F62-4B31-B559-8D2CC554B6D7}" type="slidenum">
              <a:rPr lang="de-DE" altLang="de-DE" sz="1200"/>
              <a:pPr/>
              <a:t>9</a:t>
            </a:fld>
            <a:endParaRPr lang="de-DE" altLang="de-DE" sz="1200"/>
          </a:p>
        </p:txBody>
      </p:sp>
      <p:sp>
        <p:nvSpPr>
          <p:cNvPr id="5123" name="Rectangle 2">
            <a:extLst>
              <a:ext uri="{FF2B5EF4-FFF2-40B4-BE49-F238E27FC236}">
                <a16:creationId xmlns:a16="http://schemas.microsoft.com/office/drawing/2014/main" id="{A17E37DD-15DF-D11A-BD60-3A7A792AF5B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3591336-EB1C-6ABC-8B39-3AEF47839F61}"/>
              </a:ext>
            </a:extLst>
          </p:cNvPr>
          <p:cNvSpPr>
            <a:spLocks noGrp="1" noChangeArrowheads="1"/>
          </p:cNvSpPr>
          <p:nvPr>
            <p:ph type="body" idx="1"/>
          </p:nvPr>
        </p:nvSpPr>
        <p:spPr>
          <a:noFill/>
        </p:spPr>
        <p:txBody>
          <a:bodyPr/>
          <a:lstStyle/>
          <a:p>
            <a:pPr algn="l" fontAlgn="auto" latinLnBrk="1"/>
            <a:r>
              <a:rPr lang="en-US" b="0" i="0" dirty="0">
                <a:solidFill>
                  <a:srgbClr val="2C363C"/>
                </a:solidFill>
                <a:effectLst/>
                <a:latin typeface="SFMono-Regular"/>
              </a:rPr>
              <a:t>With Text processing knowledge</a:t>
            </a:r>
          </a:p>
        </p:txBody>
      </p:sp>
    </p:spTree>
    <p:extLst>
      <p:ext uri="{BB962C8B-B14F-4D97-AF65-F5344CB8AC3E}">
        <p14:creationId xmlns:p14="http://schemas.microsoft.com/office/powerpoint/2010/main" val="2469273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Rectangle 4">
            <a:extLst>
              <a:ext uri="{FF2B5EF4-FFF2-40B4-BE49-F238E27FC236}">
                <a16:creationId xmlns:a16="http://schemas.microsoft.com/office/drawing/2014/main" id="{8280F9A5-7556-745D-2D2A-368AED359A2D}"/>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5" name="Rectangle 5">
            <a:extLst>
              <a:ext uri="{FF2B5EF4-FFF2-40B4-BE49-F238E27FC236}">
                <a16:creationId xmlns:a16="http://schemas.microsoft.com/office/drawing/2014/main" id="{70614F08-6B70-0F9F-700C-BDA28A9FECD3}"/>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6" name="Rectangle 6">
            <a:extLst>
              <a:ext uri="{FF2B5EF4-FFF2-40B4-BE49-F238E27FC236}">
                <a16:creationId xmlns:a16="http://schemas.microsoft.com/office/drawing/2014/main" id="{307BC127-6DC1-CFD2-C378-E9500149972E}"/>
              </a:ext>
            </a:extLst>
          </p:cNvPr>
          <p:cNvSpPr>
            <a:spLocks noGrp="1" noChangeArrowheads="1"/>
          </p:cNvSpPr>
          <p:nvPr>
            <p:ph type="sldNum" sz="quarter" idx="12"/>
          </p:nvPr>
        </p:nvSpPr>
        <p:spPr>
          <a:ln/>
        </p:spPr>
        <p:txBody>
          <a:bodyPr/>
          <a:lstStyle>
            <a:lvl1pPr>
              <a:defRPr/>
            </a:lvl1pPr>
          </a:lstStyle>
          <a:p>
            <a:r>
              <a:rPr lang="de-DE" altLang="de-DE"/>
              <a:t>Seite </a:t>
            </a:r>
            <a:fld id="{8B03BF16-FFE4-43AA-924D-1FD67D418A54}" type="slidenum">
              <a:rPr lang="de-DE" altLang="de-DE"/>
              <a:pPr/>
              <a:t>‹#›</a:t>
            </a:fld>
            <a:endParaRPr lang="de-DE" altLang="de-DE"/>
          </a:p>
        </p:txBody>
      </p:sp>
    </p:spTree>
    <p:extLst>
      <p:ext uri="{BB962C8B-B14F-4D97-AF65-F5344CB8AC3E}">
        <p14:creationId xmlns:p14="http://schemas.microsoft.com/office/powerpoint/2010/main" val="24187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E227EC05-1FED-B575-A67F-30D131B31B08}"/>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5" name="Rectangle 5">
            <a:extLst>
              <a:ext uri="{FF2B5EF4-FFF2-40B4-BE49-F238E27FC236}">
                <a16:creationId xmlns:a16="http://schemas.microsoft.com/office/drawing/2014/main" id="{66BEF618-F353-739A-DF46-174DDC87CC68}"/>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6" name="Rectangle 6">
            <a:extLst>
              <a:ext uri="{FF2B5EF4-FFF2-40B4-BE49-F238E27FC236}">
                <a16:creationId xmlns:a16="http://schemas.microsoft.com/office/drawing/2014/main" id="{7609744D-A359-852A-E488-3703DAE988C9}"/>
              </a:ext>
            </a:extLst>
          </p:cNvPr>
          <p:cNvSpPr>
            <a:spLocks noGrp="1" noChangeArrowheads="1"/>
          </p:cNvSpPr>
          <p:nvPr>
            <p:ph type="sldNum" sz="quarter" idx="12"/>
          </p:nvPr>
        </p:nvSpPr>
        <p:spPr>
          <a:ln/>
        </p:spPr>
        <p:txBody>
          <a:bodyPr/>
          <a:lstStyle>
            <a:lvl1pPr>
              <a:defRPr/>
            </a:lvl1pPr>
          </a:lstStyle>
          <a:p>
            <a:r>
              <a:rPr lang="de-DE" altLang="de-DE"/>
              <a:t>Seite </a:t>
            </a:r>
            <a:fld id="{F20BAB58-4D0D-4C93-9592-9869861836CD}" type="slidenum">
              <a:rPr lang="de-DE" altLang="de-DE"/>
              <a:pPr/>
              <a:t>‹#›</a:t>
            </a:fld>
            <a:endParaRPr lang="de-DE" altLang="de-DE"/>
          </a:p>
        </p:txBody>
      </p:sp>
    </p:spTree>
    <p:extLst>
      <p:ext uri="{BB962C8B-B14F-4D97-AF65-F5344CB8AC3E}">
        <p14:creationId xmlns:p14="http://schemas.microsoft.com/office/powerpoint/2010/main" val="224385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a:prstGeom prst="rect">
            <a:avLst/>
          </a:prstGeo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7CCBD388-ADEE-2043-1EF8-A0AD12EFB928}"/>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5" name="Rectangle 5">
            <a:extLst>
              <a:ext uri="{FF2B5EF4-FFF2-40B4-BE49-F238E27FC236}">
                <a16:creationId xmlns:a16="http://schemas.microsoft.com/office/drawing/2014/main" id="{1D1D972B-DD18-2440-23BB-C5E76C3D9381}"/>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6" name="Rectangle 6">
            <a:extLst>
              <a:ext uri="{FF2B5EF4-FFF2-40B4-BE49-F238E27FC236}">
                <a16:creationId xmlns:a16="http://schemas.microsoft.com/office/drawing/2014/main" id="{BBCA51B5-FEE4-9600-1F83-5A3273852935}"/>
              </a:ext>
            </a:extLst>
          </p:cNvPr>
          <p:cNvSpPr>
            <a:spLocks noGrp="1" noChangeArrowheads="1"/>
          </p:cNvSpPr>
          <p:nvPr>
            <p:ph type="sldNum" sz="quarter" idx="12"/>
          </p:nvPr>
        </p:nvSpPr>
        <p:spPr>
          <a:ln/>
        </p:spPr>
        <p:txBody>
          <a:bodyPr/>
          <a:lstStyle>
            <a:lvl1pPr>
              <a:defRPr/>
            </a:lvl1pPr>
          </a:lstStyle>
          <a:p>
            <a:r>
              <a:rPr lang="de-DE" altLang="de-DE"/>
              <a:t>Seite </a:t>
            </a:r>
            <a:fld id="{C9B81F06-5983-447D-90B0-FC69911F447E}" type="slidenum">
              <a:rPr lang="de-DE" altLang="de-DE"/>
              <a:pPr/>
              <a:t>‹#›</a:t>
            </a:fld>
            <a:endParaRPr lang="de-DE" altLang="de-DE"/>
          </a:p>
        </p:txBody>
      </p:sp>
    </p:spTree>
    <p:extLst>
      <p:ext uri="{BB962C8B-B14F-4D97-AF65-F5344CB8AC3E}">
        <p14:creationId xmlns:p14="http://schemas.microsoft.com/office/powerpoint/2010/main" val="1129653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Inhaltsplatzhalter 2"/>
          <p:cNvSpPr>
            <a:spLocks noGrp="1"/>
          </p:cNvSpPr>
          <p:nvPr>
            <p:ph idx="1"/>
          </p:nvPr>
        </p:nvSpPr>
        <p:spPr>
          <a:xfrm>
            <a:off x="457200" y="1600200"/>
            <a:ext cx="8229600" cy="4525963"/>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BCBEBD28-E312-8B90-7C56-92AC6BE65116}"/>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5" name="Rectangle 5">
            <a:extLst>
              <a:ext uri="{FF2B5EF4-FFF2-40B4-BE49-F238E27FC236}">
                <a16:creationId xmlns:a16="http://schemas.microsoft.com/office/drawing/2014/main" id="{346FE450-47FA-2174-EF51-E4F533D6EB9A}"/>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6" name="Rectangle 6">
            <a:extLst>
              <a:ext uri="{FF2B5EF4-FFF2-40B4-BE49-F238E27FC236}">
                <a16:creationId xmlns:a16="http://schemas.microsoft.com/office/drawing/2014/main" id="{9ACF6C17-3064-A817-3340-907B7DB1D488}"/>
              </a:ext>
            </a:extLst>
          </p:cNvPr>
          <p:cNvSpPr>
            <a:spLocks noGrp="1" noChangeArrowheads="1"/>
          </p:cNvSpPr>
          <p:nvPr>
            <p:ph type="sldNum" sz="quarter" idx="12"/>
          </p:nvPr>
        </p:nvSpPr>
        <p:spPr>
          <a:ln/>
        </p:spPr>
        <p:txBody>
          <a:bodyPr/>
          <a:lstStyle>
            <a:lvl1pPr>
              <a:defRPr/>
            </a:lvl1pPr>
          </a:lstStyle>
          <a:p>
            <a:r>
              <a:rPr lang="de-DE" altLang="de-DE"/>
              <a:t>Seite </a:t>
            </a:r>
            <a:fld id="{B52FED8D-11B7-491F-95F7-D0628C1626F0}" type="slidenum">
              <a:rPr lang="de-DE" altLang="de-DE"/>
              <a:pPr/>
              <a:t>‹#›</a:t>
            </a:fld>
            <a:endParaRPr lang="de-DE" altLang="de-DE"/>
          </a:p>
        </p:txBody>
      </p:sp>
    </p:spTree>
    <p:extLst>
      <p:ext uri="{BB962C8B-B14F-4D97-AF65-F5344CB8AC3E}">
        <p14:creationId xmlns:p14="http://schemas.microsoft.com/office/powerpoint/2010/main" val="362119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a:extLst>
              <a:ext uri="{FF2B5EF4-FFF2-40B4-BE49-F238E27FC236}">
                <a16:creationId xmlns:a16="http://schemas.microsoft.com/office/drawing/2014/main" id="{96E2FC2E-3401-105F-F33C-DEA5136D6866}"/>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5" name="Rectangle 5">
            <a:extLst>
              <a:ext uri="{FF2B5EF4-FFF2-40B4-BE49-F238E27FC236}">
                <a16:creationId xmlns:a16="http://schemas.microsoft.com/office/drawing/2014/main" id="{50C973DD-D9BF-2A84-C1AD-3CA413132988}"/>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6" name="Rectangle 6">
            <a:extLst>
              <a:ext uri="{FF2B5EF4-FFF2-40B4-BE49-F238E27FC236}">
                <a16:creationId xmlns:a16="http://schemas.microsoft.com/office/drawing/2014/main" id="{315F3049-D43D-EA65-D60A-08E16A47F503}"/>
              </a:ext>
            </a:extLst>
          </p:cNvPr>
          <p:cNvSpPr>
            <a:spLocks noGrp="1" noChangeArrowheads="1"/>
          </p:cNvSpPr>
          <p:nvPr>
            <p:ph type="sldNum" sz="quarter" idx="12"/>
          </p:nvPr>
        </p:nvSpPr>
        <p:spPr>
          <a:ln/>
        </p:spPr>
        <p:txBody>
          <a:bodyPr/>
          <a:lstStyle>
            <a:lvl1pPr>
              <a:defRPr/>
            </a:lvl1pPr>
          </a:lstStyle>
          <a:p>
            <a:r>
              <a:rPr lang="de-DE" altLang="de-DE"/>
              <a:t>Seite </a:t>
            </a:r>
            <a:fld id="{40E02DDD-A877-4CB1-B0BB-B8F2B242C9E0}" type="slidenum">
              <a:rPr lang="de-DE" altLang="de-DE"/>
              <a:pPr/>
              <a:t>‹#›</a:t>
            </a:fld>
            <a:endParaRPr lang="de-DE" altLang="de-DE"/>
          </a:p>
        </p:txBody>
      </p:sp>
    </p:spTree>
    <p:extLst>
      <p:ext uri="{BB962C8B-B14F-4D97-AF65-F5344CB8AC3E}">
        <p14:creationId xmlns:p14="http://schemas.microsoft.com/office/powerpoint/2010/main" val="1143116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4">
            <a:extLst>
              <a:ext uri="{FF2B5EF4-FFF2-40B4-BE49-F238E27FC236}">
                <a16:creationId xmlns:a16="http://schemas.microsoft.com/office/drawing/2014/main" id="{5180A291-A754-F962-B2C3-83E55CEE7872}"/>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6" name="Rectangle 5">
            <a:extLst>
              <a:ext uri="{FF2B5EF4-FFF2-40B4-BE49-F238E27FC236}">
                <a16:creationId xmlns:a16="http://schemas.microsoft.com/office/drawing/2014/main" id="{DB26083C-058A-18BA-AF11-854EBF8D4364}"/>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7" name="Rectangle 6">
            <a:extLst>
              <a:ext uri="{FF2B5EF4-FFF2-40B4-BE49-F238E27FC236}">
                <a16:creationId xmlns:a16="http://schemas.microsoft.com/office/drawing/2014/main" id="{75FA9B13-AAE3-9607-7F5A-A10E06DCFFDB}"/>
              </a:ext>
            </a:extLst>
          </p:cNvPr>
          <p:cNvSpPr>
            <a:spLocks noGrp="1" noChangeArrowheads="1"/>
          </p:cNvSpPr>
          <p:nvPr>
            <p:ph type="sldNum" sz="quarter" idx="12"/>
          </p:nvPr>
        </p:nvSpPr>
        <p:spPr>
          <a:ln/>
        </p:spPr>
        <p:txBody>
          <a:bodyPr/>
          <a:lstStyle>
            <a:lvl1pPr>
              <a:defRPr/>
            </a:lvl1pPr>
          </a:lstStyle>
          <a:p>
            <a:r>
              <a:rPr lang="de-DE" altLang="de-DE"/>
              <a:t>Seite </a:t>
            </a:r>
            <a:fld id="{63939862-1F64-427A-8C12-1F63BFF96AAC}" type="slidenum">
              <a:rPr lang="de-DE" altLang="de-DE"/>
              <a:pPr/>
              <a:t>‹#›</a:t>
            </a:fld>
            <a:endParaRPr lang="de-DE" altLang="de-DE"/>
          </a:p>
        </p:txBody>
      </p:sp>
    </p:spTree>
    <p:extLst>
      <p:ext uri="{BB962C8B-B14F-4D97-AF65-F5344CB8AC3E}">
        <p14:creationId xmlns:p14="http://schemas.microsoft.com/office/powerpoint/2010/main" val="1749474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4">
            <a:extLst>
              <a:ext uri="{FF2B5EF4-FFF2-40B4-BE49-F238E27FC236}">
                <a16:creationId xmlns:a16="http://schemas.microsoft.com/office/drawing/2014/main" id="{1F39413F-06FD-662F-E13C-28BB871A8999}"/>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8" name="Rectangle 5">
            <a:extLst>
              <a:ext uri="{FF2B5EF4-FFF2-40B4-BE49-F238E27FC236}">
                <a16:creationId xmlns:a16="http://schemas.microsoft.com/office/drawing/2014/main" id="{D00D6A15-D650-B7B7-A9ED-FDC9361B6D80}"/>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9" name="Rectangle 6">
            <a:extLst>
              <a:ext uri="{FF2B5EF4-FFF2-40B4-BE49-F238E27FC236}">
                <a16:creationId xmlns:a16="http://schemas.microsoft.com/office/drawing/2014/main" id="{51E2C8E2-0FCA-4055-35ED-EA45BDEFF7FD}"/>
              </a:ext>
            </a:extLst>
          </p:cNvPr>
          <p:cNvSpPr>
            <a:spLocks noGrp="1" noChangeArrowheads="1"/>
          </p:cNvSpPr>
          <p:nvPr>
            <p:ph type="sldNum" sz="quarter" idx="12"/>
          </p:nvPr>
        </p:nvSpPr>
        <p:spPr>
          <a:ln/>
        </p:spPr>
        <p:txBody>
          <a:bodyPr/>
          <a:lstStyle>
            <a:lvl1pPr>
              <a:defRPr/>
            </a:lvl1pPr>
          </a:lstStyle>
          <a:p>
            <a:r>
              <a:rPr lang="de-DE" altLang="de-DE"/>
              <a:t>Seite </a:t>
            </a:r>
            <a:fld id="{D5C8E744-4E69-46DB-8F4E-D6F7BCD25A92}" type="slidenum">
              <a:rPr lang="de-DE" altLang="de-DE"/>
              <a:pPr/>
              <a:t>‹#›</a:t>
            </a:fld>
            <a:endParaRPr lang="de-DE" altLang="de-DE"/>
          </a:p>
        </p:txBody>
      </p:sp>
    </p:spTree>
    <p:extLst>
      <p:ext uri="{BB962C8B-B14F-4D97-AF65-F5344CB8AC3E}">
        <p14:creationId xmlns:p14="http://schemas.microsoft.com/office/powerpoint/2010/main" val="392362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Rectangle 4">
            <a:extLst>
              <a:ext uri="{FF2B5EF4-FFF2-40B4-BE49-F238E27FC236}">
                <a16:creationId xmlns:a16="http://schemas.microsoft.com/office/drawing/2014/main" id="{F9E5CB22-AD16-424E-7A24-8D57633DCD7E}"/>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4" name="Rectangle 5">
            <a:extLst>
              <a:ext uri="{FF2B5EF4-FFF2-40B4-BE49-F238E27FC236}">
                <a16:creationId xmlns:a16="http://schemas.microsoft.com/office/drawing/2014/main" id="{752365E0-42E8-46F2-ACFB-DD11115A5790}"/>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5" name="Rectangle 6">
            <a:extLst>
              <a:ext uri="{FF2B5EF4-FFF2-40B4-BE49-F238E27FC236}">
                <a16:creationId xmlns:a16="http://schemas.microsoft.com/office/drawing/2014/main" id="{108DA5B9-3E6C-8646-694B-FE1505152201}"/>
              </a:ext>
            </a:extLst>
          </p:cNvPr>
          <p:cNvSpPr>
            <a:spLocks noGrp="1" noChangeArrowheads="1"/>
          </p:cNvSpPr>
          <p:nvPr>
            <p:ph type="sldNum" sz="quarter" idx="12"/>
          </p:nvPr>
        </p:nvSpPr>
        <p:spPr>
          <a:ln/>
        </p:spPr>
        <p:txBody>
          <a:bodyPr/>
          <a:lstStyle>
            <a:lvl1pPr>
              <a:defRPr/>
            </a:lvl1pPr>
          </a:lstStyle>
          <a:p>
            <a:r>
              <a:rPr lang="de-DE" altLang="de-DE"/>
              <a:t>Seite </a:t>
            </a:r>
            <a:fld id="{532A25EB-5FAF-4E77-A559-78B20A078031}" type="slidenum">
              <a:rPr lang="de-DE" altLang="de-DE"/>
              <a:pPr/>
              <a:t>‹#›</a:t>
            </a:fld>
            <a:endParaRPr lang="de-DE" altLang="de-DE"/>
          </a:p>
        </p:txBody>
      </p:sp>
    </p:spTree>
    <p:extLst>
      <p:ext uri="{BB962C8B-B14F-4D97-AF65-F5344CB8AC3E}">
        <p14:creationId xmlns:p14="http://schemas.microsoft.com/office/powerpoint/2010/main" val="4099124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5E18D36-ACE0-1C40-F11B-43C319200944}"/>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3" name="Rectangle 5">
            <a:extLst>
              <a:ext uri="{FF2B5EF4-FFF2-40B4-BE49-F238E27FC236}">
                <a16:creationId xmlns:a16="http://schemas.microsoft.com/office/drawing/2014/main" id="{55B00FB9-D6C4-D63A-7BCA-D7ECEEB9BE62}"/>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4" name="Rectangle 6">
            <a:extLst>
              <a:ext uri="{FF2B5EF4-FFF2-40B4-BE49-F238E27FC236}">
                <a16:creationId xmlns:a16="http://schemas.microsoft.com/office/drawing/2014/main" id="{319B4CA6-4F5C-B6AB-117E-9A07E9E39A3D}"/>
              </a:ext>
            </a:extLst>
          </p:cNvPr>
          <p:cNvSpPr>
            <a:spLocks noGrp="1" noChangeArrowheads="1"/>
          </p:cNvSpPr>
          <p:nvPr>
            <p:ph type="sldNum" sz="quarter" idx="12"/>
          </p:nvPr>
        </p:nvSpPr>
        <p:spPr>
          <a:ln/>
        </p:spPr>
        <p:txBody>
          <a:bodyPr/>
          <a:lstStyle>
            <a:lvl1pPr>
              <a:defRPr/>
            </a:lvl1pPr>
          </a:lstStyle>
          <a:p>
            <a:r>
              <a:rPr lang="de-DE" altLang="de-DE"/>
              <a:t>Seite </a:t>
            </a:r>
            <a:fld id="{B2AC37C8-EFC8-461B-BF2D-5757C8A8B983}" type="slidenum">
              <a:rPr lang="de-DE" altLang="de-DE"/>
              <a:pPr/>
              <a:t>‹#›</a:t>
            </a:fld>
            <a:endParaRPr lang="de-DE" altLang="de-DE"/>
          </a:p>
        </p:txBody>
      </p:sp>
    </p:spTree>
    <p:extLst>
      <p:ext uri="{BB962C8B-B14F-4D97-AF65-F5344CB8AC3E}">
        <p14:creationId xmlns:p14="http://schemas.microsoft.com/office/powerpoint/2010/main" val="182373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a:extLst>
              <a:ext uri="{FF2B5EF4-FFF2-40B4-BE49-F238E27FC236}">
                <a16:creationId xmlns:a16="http://schemas.microsoft.com/office/drawing/2014/main" id="{9D708166-151E-17CA-A3C6-F38CCF269790}"/>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6" name="Rectangle 5">
            <a:extLst>
              <a:ext uri="{FF2B5EF4-FFF2-40B4-BE49-F238E27FC236}">
                <a16:creationId xmlns:a16="http://schemas.microsoft.com/office/drawing/2014/main" id="{49B7FFCE-CB16-A4E4-C9B3-CFC2AD3EF7B6}"/>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7" name="Rectangle 6">
            <a:extLst>
              <a:ext uri="{FF2B5EF4-FFF2-40B4-BE49-F238E27FC236}">
                <a16:creationId xmlns:a16="http://schemas.microsoft.com/office/drawing/2014/main" id="{DCDFBDF1-C519-0466-7AB0-E21F192EA14B}"/>
              </a:ext>
            </a:extLst>
          </p:cNvPr>
          <p:cNvSpPr>
            <a:spLocks noGrp="1" noChangeArrowheads="1"/>
          </p:cNvSpPr>
          <p:nvPr>
            <p:ph type="sldNum" sz="quarter" idx="12"/>
          </p:nvPr>
        </p:nvSpPr>
        <p:spPr>
          <a:ln/>
        </p:spPr>
        <p:txBody>
          <a:bodyPr/>
          <a:lstStyle>
            <a:lvl1pPr>
              <a:defRPr/>
            </a:lvl1pPr>
          </a:lstStyle>
          <a:p>
            <a:r>
              <a:rPr lang="de-DE" altLang="de-DE"/>
              <a:t>Seite </a:t>
            </a:r>
            <a:fld id="{8A61BAA5-A73C-43EF-8EE6-2DEA8BF509D4}" type="slidenum">
              <a:rPr lang="de-DE" altLang="de-DE"/>
              <a:pPr/>
              <a:t>‹#›</a:t>
            </a:fld>
            <a:endParaRPr lang="de-DE" altLang="de-DE"/>
          </a:p>
        </p:txBody>
      </p:sp>
    </p:spTree>
    <p:extLst>
      <p:ext uri="{BB962C8B-B14F-4D97-AF65-F5344CB8AC3E}">
        <p14:creationId xmlns:p14="http://schemas.microsoft.com/office/powerpoint/2010/main" val="3410612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a:extLst>
              <a:ext uri="{FF2B5EF4-FFF2-40B4-BE49-F238E27FC236}">
                <a16:creationId xmlns:a16="http://schemas.microsoft.com/office/drawing/2014/main" id="{78CE5EFC-654C-D00D-EFCF-0D6509CC9392}"/>
              </a:ext>
            </a:extLst>
          </p:cNvPr>
          <p:cNvSpPr>
            <a:spLocks noGrp="1" noChangeArrowheads="1"/>
          </p:cNvSpPr>
          <p:nvPr>
            <p:ph type="dt" sz="half" idx="10"/>
          </p:nvPr>
        </p:nvSpPr>
        <p:spPr>
          <a:ln/>
        </p:spPr>
        <p:txBody>
          <a:bodyPr/>
          <a:lstStyle>
            <a:lvl1pPr>
              <a:defRPr/>
            </a:lvl1pPr>
          </a:lstStyle>
          <a:p>
            <a:pPr>
              <a:defRPr/>
            </a:pPr>
            <a:r>
              <a:rPr lang="en-US" altLang="de-DE"/>
              <a:t>16.06.2023</a:t>
            </a:r>
            <a:endParaRPr lang="de-DE" altLang="de-DE"/>
          </a:p>
        </p:txBody>
      </p:sp>
      <p:sp>
        <p:nvSpPr>
          <p:cNvPr id="6" name="Rectangle 5">
            <a:extLst>
              <a:ext uri="{FF2B5EF4-FFF2-40B4-BE49-F238E27FC236}">
                <a16:creationId xmlns:a16="http://schemas.microsoft.com/office/drawing/2014/main" id="{597D17E0-742E-7640-D3CF-BD70C0A94952}"/>
              </a:ext>
            </a:extLst>
          </p:cNvPr>
          <p:cNvSpPr>
            <a:spLocks noGrp="1" noChangeArrowheads="1"/>
          </p:cNvSpPr>
          <p:nvPr>
            <p:ph type="ftr" sz="quarter" idx="11"/>
          </p:nvPr>
        </p:nvSpPr>
        <p:spPr>
          <a:ln/>
        </p:spPr>
        <p:txBody>
          <a:bodyPr/>
          <a:lstStyle>
            <a:lvl1pPr>
              <a:defRPr/>
            </a:lvl1pPr>
          </a:lstStyle>
          <a:p>
            <a:pPr>
              <a:defRPr/>
            </a:pPr>
            <a:r>
              <a:rPr lang="en-US" altLang="de-DE"/>
              <a:t>TU Ilmenau</a:t>
            </a:r>
            <a:endParaRPr lang="de-DE" altLang="de-DE"/>
          </a:p>
        </p:txBody>
      </p:sp>
      <p:sp>
        <p:nvSpPr>
          <p:cNvPr id="7" name="Rectangle 6">
            <a:extLst>
              <a:ext uri="{FF2B5EF4-FFF2-40B4-BE49-F238E27FC236}">
                <a16:creationId xmlns:a16="http://schemas.microsoft.com/office/drawing/2014/main" id="{35F46F97-EADA-01C7-6C05-F2A6E5B3B601}"/>
              </a:ext>
            </a:extLst>
          </p:cNvPr>
          <p:cNvSpPr>
            <a:spLocks noGrp="1" noChangeArrowheads="1"/>
          </p:cNvSpPr>
          <p:nvPr>
            <p:ph type="sldNum" sz="quarter" idx="12"/>
          </p:nvPr>
        </p:nvSpPr>
        <p:spPr>
          <a:ln/>
        </p:spPr>
        <p:txBody>
          <a:bodyPr/>
          <a:lstStyle>
            <a:lvl1pPr>
              <a:defRPr/>
            </a:lvl1pPr>
          </a:lstStyle>
          <a:p>
            <a:r>
              <a:rPr lang="de-DE" altLang="de-DE"/>
              <a:t>Seite </a:t>
            </a:r>
            <a:fld id="{DD1FEBF9-53BF-440C-90B2-36B13FBFCF70}" type="slidenum">
              <a:rPr lang="de-DE" altLang="de-DE"/>
              <a:pPr/>
              <a:t>‹#›</a:t>
            </a:fld>
            <a:endParaRPr lang="de-DE" altLang="de-DE"/>
          </a:p>
        </p:txBody>
      </p:sp>
    </p:spTree>
    <p:extLst>
      <p:ext uri="{BB962C8B-B14F-4D97-AF65-F5344CB8AC3E}">
        <p14:creationId xmlns:p14="http://schemas.microsoft.com/office/powerpoint/2010/main" val="1880124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a:extLst>
              <a:ext uri="{FF2B5EF4-FFF2-40B4-BE49-F238E27FC236}">
                <a16:creationId xmlns:a16="http://schemas.microsoft.com/office/drawing/2014/main" id="{5E806DF4-18FF-6356-788B-62EA99D5E84E}"/>
              </a:ext>
            </a:extLst>
          </p:cNvPr>
          <p:cNvSpPr>
            <a:spLocks noChangeArrowheads="1"/>
          </p:cNvSpPr>
          <p:nvPr userDrawn="1"/>
        </p:nvSpPr>
        <p:spPr bwMode="auto">
          <a:xfrm>
            <a:off x="0" y="0"/>
            <a:ext cx="457200" cy="5181600"/>
          </a:xfrm>
          <a:prstGeom prst="rect">
            <a:avLst/>
          </a:prstGeom>
          <a:solidFill>
            <a:srgbClr val="FF7900">
              <a:alpha val="59999"/>
            </a:srgbClr>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
        <p:nvSpPr>
          <p:cNvPr id="1027" name="Rectangle 12">
            <a:extLst>
              <a:ext uri="{FF2B5EF4-FFF2-40B4-BE49-F238E27FC236}">
                <a16:creationId xmlns:a16="http://schemas.microsoft.com/office/drawing/2014/main" id="{738DE729-FE14-6587-8ADF-78F0BB69A5B3}"/>
              </a:ext>
            </a:extLst>
          </p:cNvPr>
          <p:cNvSpPr>
            <a:spLocks noChangeArrowheads="1"/>
          </p:cNvSpPr>
          <p:nvPr userDrawn="1"/>
        </p:nvSpPr>
        <p:spPr bwMode="auto">
          <a:xfrm>
            <a:off x="0" y="5943600"/>
            <a:ext cx="9144000" cy="914400"/>
          </a:xfrm>
          <a:prstGeom prst="rect">
            <a:avLst/>
          </a:prstGeom>
          <a:solidFill>
            <a:srgbClr val="003359"/>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defRPr/>
            </a:pPr>
            <a:endParaRPr lang="de-DE" altLang="de-DE"/>
          </a:p>
        </p:txBody>
      </p:sp>
      <p:pic>
        <p:nvPicPr>
          <p:cNvPr id="1028" name="Picture 9" descr="Logo-A4-50mm-4C">
            <a:extLst>
              <a:ext uri="{FF2B5EF4-FFF2-40B4-BE49-F238E27FC236}">
                <a16:creationId xmlns:a16="http://schemas.microsoft.com/office/drawing/2014/main" id="{F56586DA-4190-3B2B-A4F1-4852C2EE614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315200" y="6116638"/>
            <a:ext cx="12954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10">
            <a:extLst>
              <a:ext uri="{FF2B5EF4-FFF2-40B4-BE49-F238E27FC236}">
                <a16:creationId xmlns:a16="http://schemas.microsoft.com/office/drawing/2014/main" id="{5E0BED1D-BC25-3B6A-9997-14E430573E33}"/>
              </a:ext>
            </a:extLst>
          </p:cNvPr>
          <p:cNvSpPr>
            <a:spLocks noChangeArrowheads="1"/>
          </p:cNvSpPr>
          <p:nvPr userDrawn="1"/>
        </p:nvSpPr>
        <p:spPr bwMode="auto">
          <a:xfrm>
            <a:off x="0" y="1905000"/>
            <a:ext cx="457200" cy="914400"/>
          </a:xfrm>
          <a:prstGeom prst="rect">
            <a:avLst/>
          </a:prstGeom>
          <a:solidFill>
            <a:srgbClr val="FF7900">
              <a:alpha val="98822"/>
            </a:srgbClr>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
        <p:nvSpPr>
          <p:cNvPr id="2" name="Rectangle 4">
            <a:extLst>
              <a:ext uri="{FF2B5EF4-FFF2-40B4-BE49-F238E27FC236}">
                <a16:creationId xmlns:a16="http://schemas.microsoft.com/office/drawing/2014/main" id="{F67FAB55-D799-8AAD-2927-42B890B373A2}"/>
              </a:ext>
            </a:extLst>
          </p:cNvPr>
          <p:cNvSpPr>
            <a:spLocks noGrp="1" noChangeArrowheads="1"/>
          </p:cNvSpPr>
          <p:nvPr>
            <p:ph type="dt" sz="half" idx="2"/>
          </p:nvPr>
        </p:nvSpPr>
        <p:spPr bwMode="auto">
          <a:xfrm>
            <a:off x="1066800" y="6324600"/>
            <a:ext cx="10668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a:defRPr sz="1000">
                <a:solidFill>
                  <a:schemeClr val="bg1"/>
                </a:solidFill>
                <a:latin typeface="Arial" charset="0"/>
                <a:ea typeface="ＭＳ Ｐゴシック" pitchFamily="1" charset="-128"/>
              </a:defRPr>
            </a:lvl1pPr>
          </a:lstStyle>
          <a:p>
            <a:pPr>
              <a:defRPr/>
            </a:pPr>
            <a:r>
              <a:rPr lang="en-US" altLang="de-DE"/>
              <a:t>16.06.2023</a:t>
            </a:r>
            <a:endParaRPr lang="de-DE" altLang="de-DE"/>
          </a:p>
        </p:txBody>
      </p:sp>
      <p:sp>
        <p:nvSpPr>
          <p:cNvPr id="3" name="Rectangle 5">
            <a:extLst>
              <a:ext uri="{FF2B5EF4-FFF2-40B4-BE49-F238E27FC236}">
                <a16:creationId xmlns:a16="http://schemas.microsoft.com/office/drawing/2014/main" id="{2FF3E552-8F94-69EF-4001-6860A0DFC0D5}"/>
              </a:ext>
            </a:extLst>
          </p:cNvPr>
          <p:cNvSpPr>
            <a:spLocks noGrp="1" noChangeArrowheads="1"/>
          </p:cNvSpPr>
          <p:nvPr>
            <p:ph type="ftr" sz="quarter" idx="3"/>
          </p:nvPr>
        </p:nvSpPr>
        <p:spPr bwMode="auto">
          <a:xfrm>
            <a:off x="3276600" y="6324600"/>
            <a:ext cx="1295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0" bIns="45720" numCol="1" anchor="t" anchorCtr="0" compatLnSpc="1">
            <a:prstTxWarp prst="textNoShape">
              <a:avLst/>
            </a:prstTxWarp>
          </a:bodyPr>
          <a:lstStyle>
            <a:lvl1pPr algn="r">
              <a:defRPr sz="1000">
                <a:solidFill>
                  <a:schemeClr val="bg1"/>
                </a:solidFill>
                <a:latin typeface="Arial" charset="0"/>
                <a:ea typeface="ＭＳ Ｐゴシック" pitchFamily="1" charset="-128"/>
              </a:defRPr>
            </a:lvl1pPr>
          </a:lstStyle>
          <a:p>
            <a:pPr>
              <a:defRPr/>
            </a:pPr>
            <a:r>
              <a:rPr lang="en-US" altLang="de-DE"/>
              <a:t>TU Ilmenau</a:t>
            </a:r>
            <a:endParaRPr lang="de-DE" altLang="de-DE"/>
          </a:p>
        </p:txBody>
      </p:sp>
      <p:sp>
        <p:nvSpPr>
          <p:cNvPr id="1030" name="Rectangle 6">
            <a:extLst>
              <a:ext uri="{FF2B5EF4-FFF2-40B4-BE49-F238E27FC236}">
                <a16:creationId xmlns:a16="http://schemas.microsoft.com/office/drawing/2014/main" id="{6616206E-66EA-A058-455F-CD5583749A81}"/>
              </a:ext>
            </a:extLst>
          </p:cNvPr>
          <p:cNvSpPr>
            <a:spLocks noGrp="1" noChangeArrowheads="1"/>
          </p:cNvSpPr>
          <p:nvPr>
            <p:ph type="sldNum" sz="quarter" idx="4"/>
          </p:nvPr>
        </p:nvSpPr>
        <p:spPr bwMode="auto">
          <a:xfrm>
            <a:off x="2133600" y="63246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000">
                <a:solidFill>
                  <a:schemeClr val="bg1"/>
                </a:solidFill>
              </a:defRPr>
            </a:lvl1pPr>
          </a:lstStyle>
          <a:p>
            <a:r>
              <a:rPr lang="de-DE" altLang="de-DE"/>
              <a:t>Seite </a:t>
            </a:r>
            <a:fld id="{D626FDFB-0D94-41C2-865B-3DB18263FE9D}" type="slidenum">
              <a:rPr lang="de-DE" altLang="de-DE"/>
              <a:pPr/>
              <a:t>‹#›</a:t>
            </a:fld>
            <a:endParaRPr lang="de-DE" altLang="de-DE"/>
          </a:p>
        </p:txBody>
      </p:sp>
      <p:sp>
        <p:nvSpPr>
          <p:cNvPr id="1033" name="Rectangle 13">
            <a:extLst>
              <a:ext uri="{FF2B5EF4-FFF2-40B4-BE49-F238E27FC236}">
                <a16:creationId xmlns:a16="http://schemas.microsoft.com/office/drawing/2014/main" id="{F63EEE7A-0FFF-2F5C-E074-CAA365B5446D}"/>
              </a:ext>
            </a:extLst>
          </p:cNvPr>
          <p:cNvSpPr>
            <a:spLocks noChangeArrowheads="1"/>
          </p:cNvSpPr>
          <p:nvPr userDrawn="1"/>
        </p:nvSpPr>
        <p:spPr bwMode="auto">
          <a:xfrm>
            <a:off x="0" y="2819400"/>
            <a:ext cx="457200" cy="3124200"/>
          </a:xfrm>
          <a:prstGeom prst="rect">
            <a:avLst/>
          </a:prstGeom>
          <a:solidFill>
            <a:srgbClr val="FF7900">
              <a:alpha val="50195"/>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defRPr/>
            </a:pPr>
            <a:endParaRPr lang="de-DE" altLang="de-DE"/>
          </a:p>
        </p:txBody>
      </p:sp>
      <p:sp>
        <p:nvSpPr>
          <p:cNvPr id="1034" name="Rectangle 14">
            <a:extLst>
              <a:ext uri="{FF2B5EF4-FFF2-40B4-BE49-F238E27FC236}">
                <a16:creationId xmlns:a16="http://schemas.microsoft.com/office/drawing/2014/main" id="{95633EE2-4023-64F1-ED92-E0A843C90CCF}"/>
              </a:ext>
            </a:extLst>
          </p:cNvPr>
          <p:cNvSpPr>
            <a:spLocks noChangeArrowheads="1"/>
          </p:cNvSpPr>
          <p:nvPr userDrawn="1"/>
        </p:nvSpPr>
        <p:spPr bwMode="auto">
          <a:xfrm>
            <a:off x="0" y="1524000"/>
            <a:ext cx="457200" cy="3657600"/>
          </a:xfrm>
          <a:prstGeom prst="rect">
            <a:avLst/>
          </a:prstGeom>
          <a:solidFill>
            <a:srgbClr val="FF7900"/>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
        <p:nvSpPr>
          <p:cNvPr id="1035" name="Rectangle 16">
            <a:extLst>
              <a:ext uri="{FF2B5EF4-FFF2-40B4-BE49-F238E27FC236}">
                <a16:creationId xmlns:a16="http://schemas.microsoft.com/office/drawing/2014/main" id="{49BE5C06-A6A0-384A-A128-315314EAD128}"/>
              </a:ext>
            </a:extLst>
          </p:cNvPr>
          <p:cNvSpPr>
            <a:spLocks noChangeArrowheads="1"/>
          </p:cNvSpPr>
          <p:nvPr userDrawn="1"/>
        </p:nvSpPr>
        <p:spPr bwMode="auto">
          <a:xfrm>
            <a:off x="0" y="3124200"/>
            <a:ext cx="457200" cy="76200"/>
          </a:xfrm>
          <a:prstGeom prst="rect">
            <a:avLst/>
          </a:prstGeom>
          <a:solidFill>
            <a:srgbClr val="FF7900">
              <a:alpha val="0"/>
            </a:srgbClr>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solidFill>
                <a:schemeClr val="hlink"/>
              </a:solidFill>
            </a:endParaRPr>
          </a:p>
        </p:txBody>
      </p:sp>
      <p:sp>
        <p:nvSpPr>
          <p:cNvPr id="1036" name="Rectangle 17">
            <a:extLst>
              <a:ext uri="{FF2B5EF4-FFF2-40B4-BE49-F238E27FC236}">
                <a16:creationId xmlns:a16="http://schemas.microsoft.com/office/drawing/2014/main" id="{993AA476-0EF9-5F03-22D9-9CA963D99696}"/>
              </a:ext>
            </a:extLst>
          </p:cNvPr>
          <p:cNvSpPr>
            <a:spLocks noChangeArrowheads="1"/>
          </p:cNvSpPr>
          <p:nvPr userDrawn="1"/>
        </p:nvSpPr>
        <p:spPr bwMode="auto">
          <a:xfrm>
            <a:off x="0" y="381000"/>
            <a:ext cx="457200" cy="76200"/>
          </a:xfrm>
          <a:prstGeom prst="rect">
            <a:avLst/>
          </a:prstGeom>
          <a:solidFill>
            <a:srgbClr val="FF7900">
              <a:alpha val="50195"/>
            </a:srgbClr>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solidFill>
                <a:schemeClr val="hlink"/>
              </a:solidFill>
            </a:endParaRPr>
          </a:p>
        </p:txBody>
      </p:sp>
      <p:sp>
        <p:nvSpPr>
          <p:cNvPr id="1037" name="Rectangle 18">
            <a:extLst>
              <a:ext uri="{FF2B5EF4-FFF2-40B4-BE49-F238E27FC236}">
                <a16:creationId xmlns:a16="http://schemas.microsoft.com/office/drawing/2014/main" id="{3AD69323-B39E-DCA2-8613-1098456D40C2}"/>
              </a:ext>
            </a:extLst>
          </p:cNvPr>
          <p:cNvSpPr>
            <a:spLocks noChangeArrowheads="1"/>
          </p:cNvSpPr>
          <p:nvPr userDrawn="1"/>
        </p:nvSpPr>
        <p:spPr bwMode="auto">
          <a:xfrm>
            <a:off x="0" y="5867400"/>
            <a:ext cx="457200" cy="76200"/>
          </a:xfrm>
          <a:prstGeom prst="rect">
            <a:avLst/>
          </a:prstGeom>
          <a:solidFill>
            <a:schemeClr val="bg1">
              <a:alpha val="45097"/>
            </a:schemeClr>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solidFill>
                <a:schemeClr val="hlink"/>
              </a:solidFill>
            </a:endParaRPr>
          </a:p>
        </p:txBody>
      </p:sp>
      <p:sp>
        <p:nvSpPr>
          <p:cNvPr id="1038" name="Rectangle 8">
            <a:extLst>
              <a:ext uri="{FF2B5EF4-FFF2-40B4-BE49-F238E27FC236}">
                <a16:creationId xmlns:a16="http://schemas.microsoft.com/office/drawing/2014/main" id="{4469C9D8-51EA-26DD-FE28-5CC2FC8F33E8}"/>
              </a:ext>
            </a:extLst>
          </p:cNvPr>
          <p:cNvSpPr>
            <a:spLocks noChangeArrowheads="1"/>
          </p:cNvSpPr>
          <p:nvPr userDrawn="1"/>
        </p:nvSpPr>
        <p:spPr bwMode="auto">
          <a:xfrm>
            <a:off x="0" y="6781800"/>
            <a:ext cx="9144000" cy="76200"/>
          </a:xfrm>
          <a:prstGeom prst="rect">
            <a:avLst/>
          </a:prstGeom>
          <a:solidFill>
            <a:srgbClr val="00747A"/>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defRPr/>
            </a:pPr>
            <a:endParaRPr lang="de-DE" altLang="de-DE"/>
          </a:p>
        </p:txBody>
      </p:sp>
      <p:sp>
        <p:nvSpPr>
          <p:cNvPr id="1039" name="Line 21">
            <a:extLst>
              <a:ext uri="{FF2B5EF4-FFF2-40B4-BE49-F238E27FC236}">
                <a16:creationId xmlns:a16="http://schemas.microsoft.com/office/drawing/2014/main" id="{43C1C340-8524-F4C0-D27C-1EC0AA79B619}"/>
              </a:ext>
            </a:extLst>
          </p:cNvPr>
          <p:cNvSpPr>
            <a:spLocks noChangeShapeType="1"/>
          </p:cNvSpPr>
          <p:nvPr userDrawn="1"/>
        </p:nvSpPr>
        <p:spPr bwMode="auto">
          <a:xfrm>
            <a:off x="0" y="6781800"/>
            <a:ext cx="9144000" cy="0"/>
          </a:xfrm>
          <a:prstGeom prst="line">
            <a:avLst/>
          </a:prstGeom>
          <a:noFill/>
          <a:ln w="31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Rectangle 22">
            <a:extLst>
              <a:ext uri="{FF2B5EF4-FFF2-40B4-BE49-F238E27FC236}">
                <a16:creationId xmlns:a16="http://schemas.microsoft.com/office/drawing/2014/main" id="{094BADAB-ED84-B9DF-9D3C-4C9DD43E1AA4}"/>
              </a:ext>
            </a:extLst>
          </p:cNvPr>
          <p:cNvSpPr>
            <a:spLocks noChangeArrowheads="1"/>
          </p:cNvSpPr>
          <p:nvPr userDrawn="1"/>
        </p:nvSpPr>
        <p:spPr bwMode="auto">
          <a:xfrm>
            <a:off x="0" y="0"/>
            <a:ext cx="457200" cy="457200"/>
          </a:xfrm>
          <a:prstGeom prst="rect">
            <a:avLst/>
          </a:prstGeom>
          <a:solidFill>
            <a:srgbClr val="FF7900"/>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
        <p:nvSpPr>
          <p:cNvPr id="1041" name="Rectangle 23">
            <a:extLst>
              <a:ext uri="{FF2B5EF4-FFF2-40B4-BE49-F238E27FC236}">
                <a16:creationId xmlns:a16="http://schemas.microsoft.com/office/drawing/2014/main" id="{888C396A-1947-50D7-A9A9-BC82BFB6ECF7}"/>
              </a:ext>
            </a:extLst>
          </p:cNvPr>
          <p:cNvSpPr>
            <a:spLocks noChangeArrowheads="1"/>
          </p:cNvSpPr>
          <p:nvPr userDrawn="1"/>
        </p:nvSpPr>
        <p:spPr bwMode="auto">
          <a:xfrm>
            <a:off x="0" y="1219200"/>
            <a:ext cx="457200" cy="152400"/>
          </a:xfrm>
          <a:prstGeom prst="rect">
            <a:avLst/>
          </a:prstGeom>
          <a:solidFill>
            <a:srgbClr val="FF7900"/>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
        <p:nvSpPr>
          <p:cNvPr id="1042" name="Rectangle 24">
            <a:extLst>
              <a:ext uri="{FF2B5EF4-FFF2-40B4-BE49-F238E27FC236}">
                <a16:creationId xmlns:a16="http://schemas.microsoft.com/office/drawing/2014/main" id="{6BF87135-D2D4-4935-4071-47A874D86A40}"/>
              </a:ext>
            </a:extLst>
          </p:cNvPr>
          <p:cNvSpPr>
            <a:spLocks noChangeArrowheads="1"/>
          </p:cNvSpPr>
          <p:nvPr userDrawn="1"/>
        </p:nvSpPr>
        <p:spPr bwMode="auto">
          <a:xfrm>
            <a:off x="0" y="5257800"/>
            <a:ext cx="457200" cy="152400"/>
          </a:xfrm>
          <a:prstGeom prst="rect">
            <a:avLst/>
          </a:prstGeom>
          <a:solidFill>
            <a:srgbClr val="FF7900"/>
          </a:solidFill>
          <a:ln>
            <a:noFill/>
          </a:ln>
          <a:extLst>
            <a:ext uri="{91240B29-F687-4F45-9708-019B960494DF}">
              <a14:hiddenLine xmlns:a14="http://schemas.microsoft.com/office/drawing/2010/main" w="9525">
                <a:solidFill>
                  <a:schemeClr val="accent1"/>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defRPr/>
            </a:pPr>
            <a:endParaRPr lang="de-DE" alt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1" charset="-128"/>
        </a:defRPr>
      </a:lvl2pPr>
      <a:lvl3pPr algn="ctr" rtl="0" eaLnBrk="0" fontAlgn="base" hangingPunct="0">
        <a:spcBef>
          <a:spcPct val="0"/>
        </a:spcBef>
        <a:spcAft>
          <a:spcPct val="0"/>
        </a:spcAft>
        <a:defRPr sz="4400">
          <a:solidFill>
            <a:schemeClr val="tx2"/>
          </a:solidFill>
          <a:latin typeface="Arial" charset="0"/>
          <a:ea typeface="ＭＳ Ｐゴシック" pitchFamily="1" charset="-128"/>
        </a:defRPr>
      </a:lvl3pPr>
      <a:lvl4pPr algn="ctr" rtl="0" eaLnBrk="0" fontAlgn="base" hangingPunct="0">
        <a:spcBef>
          <a:spcPct val="0"/>
        </a:spcBef>
        <a:spcAft>
          <a:spcPct val="0"/>
        </a:spcAft>
        <a:defRPr sz="4400">
          <a:solidFill>
            <a:schemeClr val="tx2"/>
          </a:solidFill>
          <a:latin typeface="Arial" charset="0"/>
          <a:ea typeface="ＭＳ Ｐゴシック" pitchFamily="1" charset="-128"/>
        </a:defRPr>
      </a:lvl4pPr>
      <a:lvl5pPr algn="ctr" rtl="0" eaLnBrk="0" fontAlgn="base" hangingPunct="0">
        <a:spcBef>
          <a:spcPct val="0"/>
        </a:spcBef>
        <a:spcAft>
          <a:spcPct val="0"/>
        </a:spcAft>
        <a:defRPr sz="4400">
          <a:solidFill>
            <a:schemeClr val="tx2"/>
          </a:solidFill>
          <a:latin typeface="Arial" charset="0"/>
          <a:ea typeface="ＭＳ Ｐゴシック" pitchFamily="1" charset="-128"/>
        </a:defRPr>
      </a:lvl5pPr>
      <a:lvl6pPr marL="457200" algn="ctr" rtl="0" fontAlgn="base">
        <a:spcBef>
          <a:spcPct val="0"/>
        </a:spcBef>
        <a:spcAft>
          <a:spcPct val="0"/>
        </a:spcAft>
        <a:defRPr sz="4400">
          <a:solidFill>
            <a:schemeClr val="tx2"/>
          </a:solidFill>
          <a:latin typeface="Arial" charset="0"/>
          <a:ea typeface="ＭＳ Ｐゴシック" pitchFamily="1" charset="-128"/>
        </a:defRPr>
      </a:lvl6pPr>
      <a:lvl7pPr marL="914400" algn="ctr" rtl="0" fontAlgn="base">
        <a:spcBef>
          <a:spcPct val="0"/>
        </a:spcBef>
        <a:spcAft>
          <a:spcPct val="0"/>
        </a:spcAft>
        <a:defRPr sz="4400">
          <a:solidFill>
            <a:schemeClr val="tx2"/>
          </a:solidFill>
          <a:latin typeface="Arial" charset="0"/>
          <a:ea typeface="ＭＳ Ｐゴシック" pitchFamily="1" charset="-128"/>
        </a:defRPr>
      </a:lvl7pPr>
      <a:lvl8pPr marL="1371600" algn="ctr" rtl="0" fontAlgn="base">
        <a:spcBef>
          <a:spcPct val="0"/>
        </a:spcBef>
        <a:spcAft>
          <a:spcPct val="0"/>
        </a:spcAft>
        <a:defRPr sz="4400">
          <a:solidFill>
            <a:schemeClr val="tx2"/>
          </a:solidFill>
          <a:latin typeface="Arial" charset="0"/>
          <a:ea typeface="ＭＳ Ｐゴシック" pitchFamily="1" charset="-128"/>
        </a:defRPr>
      </a:lvl8pPr>
      <a:lvl9pPr marL="1828800" algn="ctr" rtl="0" fontAlgn="base">
        <a:spcBef>
          <a:spcPct val="0"/>
        </a:spcBef>
        <a:spcAft>
          <a:spcPct val="0"/>
        </a:spcAft>
        <a:defRPr sz="4400">
          <a:solidFill>
            <a:schemeClr val="tx2"/>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9.svg"/></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6">
            <a:extLst>
              <a:ext uri="{FF2B5EF4-FFF2-40B4-BE49-F238E27FC236}">
                <a16:creationId xmlns:a16="http://schemas.microsoft.com/office/drawing/2014/main" id="{59DAF109-55AD-47FA-13D3-81873F8F94C8}"/>
              </a:ext>
            </a:extLst>
          </p:cNvPr>
          <p:cNvSpPr>
            <a:spLocks noGrp="1"/>
          </p:cNvSpPr>
          <p:nvPr>
            <p:ph type="ctrTitle"/>
          </p:nvPr>
        </p:nvSpPr>
        <p:spPr bwMode="auto">
          <a:xfrm>
            <a:off x="685800" y="1950988"/>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600" dirty="0">
                <a:solidFill>
                  <a:srgbClr val="003359"/>
                </a:solidFill>
              </a:rPr>
              <a:t>A Review on State-of-the-art </a:t>
            </a:r>
            <a:br>
              <a:rPr lang="en-US" sz="3600" dirty="0">
                <a:solidFill>
                  <a:srgbClr val="003359"/>
                </a:solidFill>
              </a:rPr>
            </a:br>
            <a:r>
              <a:rPr lang="en-US" sz="3600" dirty="0">
                <a:solidFill>
                  <a:srgbClr val="003359"/>
                </a:solidFill>
              </a:rPr>
              <a:t>Text-To-SQL Solutions</a:t>
            </a:r>
            <a:endParaRPr lang="de-DE" altLang="de-DE" sz="3600" dirty="0">
              <a:solidFill>
                <a:srgbClr val="003359"/>
              </a:solidFill>
            </a:endParaRPr>
          </a:p>
        </p:txBody>
      </p:sp>
      <p:pic>
        <p:nvPicPr>
          <p:cNvPr id="1026" name="Picture 2" descr="HAMBURGER WAHLBEOBACHTER: Wer kommentiert auf Politiker-Facebook-Profilen?">
            <a:extLst>
              <a:ext uri="{FF2B5EF4-FFF2-40B4-BE49-F238E27FC236}">
                <a16:creationId xmlns:a16="http://schemas.microsoft.com/office/drawing/2014/main" id="{B9282D58-7028-0C44-6D24-BDD920364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980728"/>
            <a:ext cx="2286013" cy="6799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14F603-4ECF-3838-5388-32EBCEFEE750}"/>
              </a:ext>
            </a:extLst>
          </p:cNvPr>
          <p:cNvSpPr txBox="1"/>
          <p:nvPr/>
        </p:nvSpPr>
        <p:spPr>
          <a:xfrm>
            <a:off x="2929434" y="3436988"/>
            <a:ext cx="3285130" cy="2308324"/>
          </a:xfrm>
          <a:prstGeom prst="rect">
            <a:avLst/>
          </a:prstGeom>
          <a:noFill/>
        </p:spPr>
        <p:txBody>
          <a:bodyPr wrap="none" rtlCol="0">
            <a:spAutoFit/>
          </a:bodyPr>
          <a:lstStyle/>
          <a:p>
            <a:pPr algn="ctr"/>
            <a:r>
              <a:rPr lang="en-US" sz="1600" dirty="0"/>
              <a:t>by: </a:t>
            </a:r>
            <a:r>
              <a:rPr lang="en-US" sz="2000" dirty="0"/>
              <a:t>Shahriar Yazdipour</a:t>
            </a:r>
          </a:p>
          <a:p>
            <a:pPr algn="ctr"/>
            <a:endParaRPr lang="en-US" sz="2000" dirty="0"/>
          </a:p>
          <a:p>
            <a:pPr algn="ctr"/>
            <a:r>
              <a:rPr lang="en-US" sz="1600" dirty="0"/>
              <a:t>Supervisors: </a:t>
            </a:r>
            <a:endParaRPr lang="en-US" sz="2000" dirty="0"/>
          </a:p>
          <a:p>
            <a:pPr algn="ctr"/>
            <a:r>
              <a:rPr lang="sv-SE" sz="2000" dirty="0"/>
              <a:t>Prof. Dr.-Ing. Patrick Mäder</a:t>
            </a:r>
          </a:p>
          <a:p>
            <a:pPr algn="ctr"/>
            <a:r>
              <a:rPr lang="en-US" sz="2000" dirty="0"/>
              <a:t>M. Sc. Martin Hofmann</a:t>
            </a:r>
          </a:p>
          <a:p>
            <a:pPr algn="ctr"/>
            <a:endParaRPr lang="en-US" sz="2000" dirty="0"/>
          </a:p>
          <a:p>
            <a:pPr algn="ctr"/>
            <a:r>
              <a:rPr lang="en-US" sz="1200" dirty="0"/>
              <a:t>Submission Date: 10.05.2023</a:t>
            </a:r>
          </a:p>
          <a:p>
            <a:pPr algn="ctr"/>
            <a:r>
              <a:rPr lang="en-US" sz="1200" dirty="0"/>
              <a:t>Defense Date: 20.06.2023</a:t>
            </a:r>
            <a:endParaRPr lang="en-US" sz="1600" dirty="0"/>
          </a:p>
        </p:txBody>
      </p:sp>
      <p:sp>
        <p:nvSpPr>
          <p:cNvPr id="3" name="Date Placeholder 2">
            <a:extLst>
              <a:ext uri="{FF2B5EF4-FFF2-40B4-BE49-F238E27FC236}">
                <a16:creationId xmlns:a16="http://schemas.microsoft.com/office/drawing/2014/main" id="{9EF1F099-AE06-2605-828B-55E6D0592BBC}"/>
              </a:ext>
            </a:extLst>
          </p:cNvPr>
          <p:cNvSpPr>
            <a:spLocks noGrp="1"/>
          </p:cNvSpPr>
          <p:nvPr>
            <p:ph type="dt" sz="half" idx="10"/>
          </p:nvPr>
        </p:nvSpPr>
        <p:spPr/>
        <p:txBody>
          <a:bodyPr/>
          <a:lstStyle/>
          <a:p>
            <a:pPr>
              <a:defRPr/>
            </a:pPr>
            <a:r>
              <a:rPr lang="en-US" altLang="de-DE" dirty="0"/>
              <a:t>16.06.2023</a:t>
            </a:r>
            <a:endParaRPr lang="de-DE" altLang="de-DE"/>
          </a:p>
        </p:txBody>
      </p:sp>
      <p:sp>
        <p:nvSpPr>
          <p:cNvPr id="6" name="Slide Number Placeholder 5">
            <a:extLst>
              <a:ext uri="{FF2B5EF4-FFF2-40B4-BE49-F238E27FC236}">
                <a16:creationId xmlns:a16="http://schemas.microsoft.com/office/drawing/2014/main" id="{2B16A292-BE9B-4DBE-CE68-2ABF8601F2C7}"/>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a:t>
            </a:fld>
            <a:endParaRPr lang="de-DE" altLang="de-DE"/>
          </a:p>
        </p:txBody>
      </p:sp>
    </p:spTree>
    <p:extLst>
      <p:ext uri="{BB962C8B-B14F-4D97-AF65-F5344CB8AC3E}">
        <p14:creationId xmlns:p14="http://schemas.microsoft.com/office/powerpoint/2010/main" val="4271524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20726"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Datasets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10</a:t>
            </a:fld>
            <a:endParaRPr lang="de-DE" altLang="de-DE"/>
          </a:p>
        </p:txBody>
      </p:sp>
    </p:spTree>
    <p:extLst>
      <p:ext uri="{BB962C8B-B14F-4D97-AF65-F5344CB8AC3E}">
        <p14:creationId xmlns:p14="http://schemas.microsoft.com/office/powerpoint/2010/main" val="3717300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Datasets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dirty="0">
              <a:solidFill>
                <a:srgbClr val="003359"/>
              </a:solidFill>
            </a:endParaRPr>
          </a:p>
        </p:txBody>
      </p:sp>
      <p:sp>
        <p:nvSpPr>
          <p:cNvPr id="2" name="Date Placeholder 1">
            <a:extLst>
              <a:ext uri="{FF2B5EF4-FFF2-40B4-BE49-F238E27FC236}">
                <a16:creationId xmlns:a16="http://schemas.microsoft.com/office/drawing/2014/main" id="{2F660AB1-D96E-10E7-CE47-CB6E8173EA63}"/>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643CF921-EEA3-418B-89E8-16D83C381EFD}"/>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11</a:t>
            </a:fld>
            <a:endParaRPr lang="de-DE" altLang="de-DE"/>
          </a:p>
        </p:txBody>
      </p:sp>
      <p:sp>
        <p:nvSpPr>
          <p:cNvPr id="4" name="TextBox 3">
            <a:extLst>
              <a:ext uri="{FF2B5EF4-FFF2-40B4-BE49-F238E27FC236}">
                <a16:creationId xmlns:a16="http://schemas.microsoft.com/office/drawing/2014/main" id="{867D85ED-F567-6A86-72C1-946D86DDA9ED}"/>
              </a:ext>
            </a:extLst>
          </p:cNvPr>
          <p:cNvSpPr txBox="1"/>
          <p:nvPr/>
        </p:nvSpPr>
        <p:spPr>
          <a:xfrm>
            <a:off x="971600" y="1268760"/>
            <a:ext cx="7488832" cy="3970318"/>
          </a:xfrm>
          <a:prstGeom prst="rect">
            <a:avLst/>
          </a:prstGeom>
          <a:noFill/>
        </p:spPr>
        <p:txBody>
          <a:bodyPr wrap="square">
            <a:spAutoFit/>
          </a:bodyPr>
          <a:lstStyle/>
          <a:p>
            <a:pPr marL="285750" indent="-285750">
              <a:buFont typeface="Arial" panose="020B0604020202020204" pitchFamily="34" charset="0"/>
              <a:buChar char="•"/>
            </a:pPr>
            <a:r>
              <a:rPr lang="en-US" sz="1800" dirty="0"/>
              <a:t>Contain mainly: List of Utterances with their equivalent SQL queries</a:t>
            </a:r>
          </a:p>
          <a:p>
            <a:pPr marL="285750" indent="-285750">
              <a:buFont typeface="Arial" panose="020B0604020202020204" pitchFamily="34" charset="0"/>
              <a:buChar char="•"/>
            </a:pPr>
            <a:r>
              <a:rPr lang="en-US" sz="1800" dirty="0"/>
              <a:t>Provided by companies, universities or communities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Vary in </a:t>
            </a:r>
          </a:p>
          <a:p>
            <a:pPr marL="742950" lvl="1" indent="-285750">
              <a:buFont typeface="Arial" panose="020B0604020202020204" pitchFamily="34" charset="0"/>
              <a:buChar char="•"/>
            </a:pPr>
            <a:r>
              <a:rPr lang="en-US" sz="1800" dirty="0"/>
              <a:t>Complexity</a:t>
            </a:r>
          </a:p>
          <a:p>
            <a:pPr marL="742950" lvl="1" indent="-285750">
              <a:buFont typeface="Arial" panose="020B0604020202020204" pitchFamily="34" charset="0"/>
              <a:buChar char="•"/>
            </a:pPr>
            <a:r>
              <a:rPr lang="en-US" sz="1800" dirty="0"/>
              <a:t>Size</a:t>
            </a:r>
          </a:p>
          <a:p>
            <a:pPr marL="742950" lvl="1" indent="-285750">
              <a:buFont typeface="Arial" panose="020B0604020202020204" pitchFamily="34" charset="0"/>
              <a:buChar char="•"/>
            </a:pPr>
            <a:r>
              <a:rPr lang="en-US" sz="1800" dirty="0"/>
              <a:t>Annotation</a:t>
            </a:r>
          </a:p>
          <a:p>
            <a:pPr marL="285750" indent="-285750">
              <a:buFont typeface="Arial" panose="020B0604020202020204" pitchFamily="34" charset="0"/>
              <a:buChar char="•"/>
            </a:pPr>
            <a:r>
              <a:rPr lang="en-US" sz="1800" dirty="0"/>
              <a:t>They provide a standardized testbed for evaluating the performance of Text-to-SQL models</a:t>
            </a:r>
          </a:p>
          <a:p>
            <a:endParaRPr lang="en-US" sz="1800" dirty="0"/>
          </a:p>
          <a:p>
            <a:r>
              <a:rPr lang="en-US" sz="1800" dirty="0"/>
              <a:t>Classified into three categories:</a:t>
            </a:r>
          </a:p>
          <a:p>
            <a:pPr marL="342900" indent="-342900">
              <a:buFont typeface="Arial" panose="020B0604020202020204" pitchFamily="34" charset="0"/>
              <a:buChar char="•"/>
            </a:pPr>
            <a:r>
              <a:rPr lang="en-US" sz="1800" dirty="0"/>
              <a:t>Single domain datasets</a:t>
            </a:r>
          </a:p>
          <a:p>
            <a:pPr marL="342900" indent="-342900">
              <a:buFont typeface="Arial" panose="020B0604020202020204" pitchFamily="34" charset="0"/>
              <a:buChar char="•"/>
            </a:pPr>
            <a:r>
              <a:rPr lang="en-US" sz="1800" dirty="0"/>
              <a:t>Cross domain datasets</a:t>
            </a:r>
          </a:p>
          <a:p>
            <a:pPr marL="342900" indent="-342900">
              <a:buFont typeface="Arial" panose="020B0604020202020204" pitchFamily="34" charset="0"/>
              <a:buChar char="•"/>
            </a:pPr>
            <a:r>
              <a:rPr lang="en-US" sz="1800" dirty="0"/>
              <a:t>Others</a:t>
            </a:r>
          </a:p>
        </p:txBody>
      </p:sp>
    </p:spTree>
    <p:extLst>
      <p:ext uri="{BB962C8B-B14F-4D97-AF65-F5344CB8AC3E}">
        <p14:creationId xmlns:p14="http://schemas.microsoft.com/office/powerpoint/2010/main" val="418128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Benchmark Dataset:</a:t>
            </a:r>
          </a:p>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Single domain datasets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dirty="0">
              <a:solidFill>
                <a:srgbClr val="003359"/>
              </a:solidFill>
            </a:endParaRPr>
          </a:p>
        </p:txBody>
      </p:sp>
      <p:sp>
        <p:nvSpPr>
          <p:cNvPr id="2" name="Date Placeholder 1">
            <a:extLst>
              <a:ext uri="{FF2B5EF4-FFF2-40B4-BE49-F238E27FC236}">
                <a16:creationId xmlns:a16="http://schemas.microsoft.com/office/drawing/2014/main" id="{2F660AB1-D96E-10E7-CE47-CB6E8173EA63}"/>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643CF921-EEA3-418B-89E8-16D83C381EFD}"/>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12</a:t>
            </a:fld>
            <a:endParaRPr lang="de-DE" altLang="de-DE"/>
          </a:p>
        </p:txBody>
      </p:sp>
      <p:sp>
        <p:nvSpPr>
          <p:cNvPr id="4" name="TextBox 3">
            <a:extLst>
              <a:ext uri="{FF2B5EF4-FFF2-40B4-BE49-F238E27FC236}">
                <a16:creationId xmlns:a16="http://schemas.microsoft.com/office/drawing/2014/main" id="{188E3C19-F3D3-6635-E478-403D14897CA0}"/>
              </a:ext>
            </a:extLst>
          </p:cNvPr>
          <p:cNvSpPr txBox="1"/>
          <p:nvPr/>
        </p:nvSpPr>
        <p:spPr>
          <a:xfrm>
            <a:off x="1050450" y="1765690"/>
            <a:ext cx="7409982" cy="1200329"/>
          </a:xfrm>
          <a:prstGeom prst="rect">
            <a:avLst/>
          </a:prstGeom>
          <a:noFill/>
        </p:spPr>
        <p:txBody>
          <a:bodyPr wrap="square">
            <a:spAutoFit/>
          </a:body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Valuable specially for Real-</a:t>
            </a:r>
            <a:r>
              <a:rPr lang="en-US" sz="1800" dirty="0" err="1"/>
              <a:t>Iife</a:t>
            </a:r>
            <a:r>
              <a:rPr lang="en-US" sz="1800" dirty="0"/>
              <a:t> single domain knowledge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Early Datasets are limited in size</a:t>
            </a:r>
          </a:p>
        </p:txBody>
      </p:sp>
      <p:pic>
        <p:nvPicPr>
          <p:cNvPr id="10" name="Picture 9">
            <a:extLst>
              <a:ext uri="{FF2B5EF4-FFF2-40B4-BE49-F238E27FC236}">
                <a16:creationId xmlns:a16="http://schemas.microsoft.com/office/drawing/2014/main" id="{2889ED3F-2B8F-6AA8-84FF-31EB1F517101}"/>
              </a:ext>
            </a:extLst>
          </p:cNvPr>
          <p:cNvPicPr>
            <a:picLocks noChangeAspect="1"/>
          </p:cNvPicPr>
          <p:nvPr/>
        </p:nvPicPr>
        <p:blipFill>
          <a:blip r:embed="rId3"/>
          <a:stretch>
            <a:fillRect/>
          </a:stretch>
        </p:blipFill>
        <p:spPr>
          <a:xfrm>
            <a:off x="777253" y="3531305"/>
            <a:ext cx="7956376" cy="2001255"/>
          </a:xfrm>
          <a:prstGeom prst="rect">
            <a:avLst/>
          </a:prstGeom>
        </p:spPr>
      </p:pic>
    </p:spTree>
    <p:extLst>
      <p:ext uri="{BB962C8B-B14F-4D97-AF65-F5344CB8AC3E}">
        <p14:creationId xmlns:p14="http://schemas.microsoft.com/office/powerpoint/2010/main" val="2320189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Benchmark Dataset:</a:t>
            </a:r>
          </a:p>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Cross domain datasets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dirty="0">
              <a:solidFill>
                <a:srgbClr val="003359"/>
              </a:solidFill>
            </a:endParaRPr>
          </a:p>
        </p:txBody>
      </p:sp>
      <p:sp>
        <p:nvSpPr>
          <p:cNvPr id="2" name="Date Placeholder 1">
            <a:extLst>
              <a:ext uri="{FF2B5EF4-FFF2-40B4-BE49-F238E27FC236}">
                <a16:creationId xmlns:a16="http://schemas.microsoft.com/office/drawing/2014/main" id="{2F660AB1-D96E-10E7-CE47-CB6E8173EA63}"/>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643CF921-EEA3-418B-89E8-16D83C381EFD}"/>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13</a:t>
            </a:fld>
            <a:endParaRPr lang="de-DE" altLang="de-DE"/>
          </a:p>
        </p:txBody>
      </p:sp>
      <p:sp>
        <p:nvSpPr>
          <p:cNvPr id="6" name="TextBox 5">
            <a:extLst>
              <a:ext uri="{FF2B5EF4-FFF2-40B4-BE49-F238E27FC236}">
                <a16:creationId xmlns:a16="http://schemas.microsoft.com/office/drawing/2014/main" id="{85EF56C6-D865-6FF3-AEDA-3121DCCE6A9D}"/>
              </a:ext>
            </a:extLst>
          </p:cNvPr>
          <p:cNvSpPr txBox="1"/>
          <p:nvPr/>
        </p:nvSpPr>
        <p:spPr>
          <a:xfrm>
            <a:off x="1066800" y="1922249"/>
            <a:ext cx="7010400" cy="1703030"/>
          </a:xfrm>
          <a:prstGeom prst="rect">
            <a:avLst/>
          </a:prstGeom>
          <a:noFill/>
        </p:spPr>
        <p:txBody>
          <a:bodyPr wrap="square" anchor="ctr">
            <a:spAutoFit/>
          </a:bodyPr>
          <a:lstStyle/>
          <a:p>
            <a:pPr marL="285750" indent="-285750">
              <a:lnSpc>
                <a:spcPct val="150000"/>
              </a:lnSpc>
              <a:buFont typeface="Arial" panose="020B0604020202020204" pitchFamily="34" charset="0"/>
              <a:buChar char="•"/>
            </a:pPr>
            <a:r>
              <a:rPr lang="en-US" sz="1800" dirty="0"/>
              <a:t>NL-SQL pairs span across multiple databases and domains.</a:t>
            </a:r>
          </a:p>
          <a:p>
            <a:pPr marL="285750" indent="-285750">
              <a:lnSpc>
                <a:spcPct val="150000"/>
              </a:lnSpc>
              <a:buFont typeface="Arial" panose="020B0604020202020204" pitchFamily="34" charset="0"/>
              <a:buChar char="•"/>
            </a:pPr>
            <a:r>
              <a:rPr lang="en-US" sz="1800" dirty="0"/>
              <a:t>Usually large in size</a:t>
            </a:r>
          </a:p>
          <a:p>
            <a:pPr marL="285750" indent="-285750">
              <a:lnSpc>
                <a:spcPct val="150000"/>
              </a:lnSpc>
              <a:buFont typeface="Arial" panose="020B0604020202020204" pitchFamily="34" charset="0"/>
              <a:buChar char="•"/>
            </a:pPr>
            <a:r>
              <a:rPr lang="en-US" sz="1800" dirty="0"/>
              <a:t>Test the generalizability of models</a:t>
            </a:r>
          </a:p>
          <a:p>
            <a:pPr marL="285750" indent="-285750">
              <a:lnSpc>
                <a:spcPct val="150000"/>
              </a:lnSpc>
              <a:buFont typeface="Arial" panose="020B0604020202020204" pitchFamily="34" charset="0"/>
              <a:buChar char="•"/>
            </a:pPr>
            <a:r>
              <a:rPr lang="en-US" sz="1800" dirty="0"/>
              <a:t>Some are generated datasets</a:t>
            </a:r>
          </a:p>
        </p:txBody>
      </p:sp>
      <p:pic>
        <p:nvPicPr>
          <p:cNvPr id="10" name="Picture 9">
            <a:extLst>
              <a:ext uri="{FF2B5EF4-FFF2-40B4-BE49-F238E27FC236}">
                <a16:creationId xmlns:a16="http://schemas.microsoft.com/office/drawing/2014/main" id="{944B61A1-8414-DBE5-AC2D-156B3F73F950}"/>
              </a:ext>
            </a:extLst>
          </p:cNvPr>
          <p:cNvPicPr>
            <a:picLocks noChangeAspect="1"/>
          </p:cNvPicPr>
          <p:nvPr/>
        </p:nvPicPr>
        <p:blipFill>
          <a:blip r:embed="rId3"/>
          <a:stretch>
            <a:fillRect/>
          </a:stretch>
        </p:blipFill>
        <p:spPr>
          <a:xfrm>
            <a:off x="989856" y="4304255"/>
            <a:ext cx="7164288" cy="1072164"/>
          </a:xfrm>
          <a:prstGeom prst="rect">
            <a:avLst/>
          </a:prstGeom>
        </p:spPr>
      </p:pic>
    </p:spTree>
    <p:extLst>
      <p:ext uri="{BB962C8B-B14F-4D97-AF65-F5344CB8AC3E}">
        <p14:creationId xmlns:p14="http://schemas.microsoft.com/office/powerpoint/2010/main" val="1071509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Benchmark Dataset:</a:t>
            </a:r>
          </a:p>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Other</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dirty="0">
              <a:solidFill>
                <a:srgbClr val="003359"/>
              </a:solidFill>
            </a:endParaRPr>
          </a:p>
        </p:txBody>
      </p:sp>
      <p:sp>
        <p:nvSpPr>
          <p:cNvPr id="2" name="Date Placeholder 1">
            <a:extLst>
              <a:ext uri="{FF2B5EF4-FFF2-40B4-BE49-F238E27FC236}">
                <a16:creationId xmlns:a16="http://schemas.microsoft.com/office/drawing/2014/main" id="{2F660AB1-D96E-10E7-CE47-CB6E8173EA63}"/>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643CF921-EEA3-418B-89E8-16D83C381EFD}"/>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14</a:t>
            </a:fld>
            <a:endParaRPr lang="de-DE" altLang="de-DE"/>
          </a:p>
        </p:txBody>
      </p:sp>
      <p:sp>
        <p:nvSpPr>
          <p:cNvPr id="6" name="TextBox 5">
            <a:extLst>
              <a:ext uri="{FF2B5EF4-FFF2-40B4-BE49-F238E27FC236}">
                <a16:creationId xmlns:a16="http://schemas.microsoft.com/office/drawing/2014/main" id="{85EF56C6-D865-6FF3-AEDA-3121DCCE6A9D}"/>
              </a:ext>
            </a:extLst>
          </p:cNvPr>
          <p:cNvSpPr txBox="1"/>
          <p:nvPr/>
        </p:nvSpPr>
        <p:spPr>
          <a:xfrm>
            <a:off x="1066800" y="1714500"/>
            <a:ext cx="5970180" cy="1200329"/>
          </a:xfrm>
          <a:prstGeom prst="rect">
            <a:avLst/>
          </a:prstGeom>
          <a:noFill/>
        </p:spPr>
        <p:txBody>
          <a:bodyPr wrap="square">
            <a:spAutoFit/>
          </a:bodyPr>
          <a:lstStyle/>
          <a:p>
            <a:pPr marL="285750" indent="-285750">
              <a:buFont typeface="Arial" panose="020B0604020202020204" pitchFamily="34" charset="0"/>
              <a:buChar char="•"/>
            </a:pPr>
            <a:r>
              <a:rPr lang="en-US" sz="1800" dirty="0"/>
              <a:t>Multilingual </a:t>
            </a:r>
          </a:p>
          <a:p>
            <a:pPr marL="742950" lvl="1" indent="-285750">
              <a:buFont typeface="Arial" panose="020B0604020202020204" pitchFamily="34" charset="0"/>
              <a:buChar char="•"/>
            </a:pPr>
            <a:r>
              <a:rPr lang="en-US" sz="1800" dirty="0" err="1"/>
              <a:t>e.g</a:t>
            </a:r>
            <a:r>
              <a:rPr lang="en-US" sz="1800" dirty="0"/>
              <a:t>: </a:t>
            </a:r>
            <a:r>
              <a:rPr lang="en-US" sz="1800" dirty="0" err="1"/>
              <a:t>Cspider</a:t>
            </a:r>
            <a:endParaRPr lang="en-US" sz="1800" dirty="0"/>
          </a:p>
          <a:p>
            <a:pPr marL="285750" indent="-285750">
              <a:buFont typeface="Arial" panose="020B0604020202020204" pitchFamily="34" charset="0"/>
              <a:buChar char="•"/>
            </a:pPr>
            <a:r>
              <a:rPr lang="en-US" sz="1800" dirty="0"/>
              <a:t>Conversational Datasets:</a:t>
            </a:r>
          </a:p>
          <a:p>
            <a:pPr marL="742950" lvl="1" indent="-285750">
              <a:buFont typeface="Arial" panose="020B0604020202020204" pitchFamily="34" charset="0"/>
              <a:buChar char="•"/>
            </a:pPr>
            <a:r>
              <a:rPr lang="en-US" sz="1800" dirty="0" err="1"/>
              <a:t>e.g</a:t>
            </a:r>
            <a:r>
              <a:rPr lang="en-US" sz="1800" dirty="0"/>
              <a:t>: </a:t>
            </a:r>
            <a:r>
              <a:rPr lang="en-US" sz="1800" dirty="0" err="1"/>
              <a:t>CoSQL</a:t>
            </a:r>
            <a:endParaRPr lang="en-US" sz="1800" dirty="0"/>
          </a:p>
        </p:txBody>
      </p:sp>
      <p:pic>
        <p:nvPicPr>
          <p:cNvPr id="2050" name="Picture 2" descr="An example of context-dependent text-to-SQL interaction in CoSQL where ...">
            <a:extLst>
              <a:ext uri="{FF2B5EF4-FFF2-40B4-BE49-F238E27FC236}">
                <a16:creationId xmlns:a16="http://schemas.microsoft.com/office/drawing/2014/main" id="{80687AD0-D59D-5C09-9306-A7B524366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2475370"/>
            <a:ext cx="5148064" cy="345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457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Datasets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15</a:t>
            </a:fld>
            <a:endParaRPr lang="de-DE" altLang="de-DE"/>
          </a:p>
        </p:txBody>
      </p:sp>
      <p:grpSp>
        <p:nvGrpSpPr>
          <p:cNvPr id="8" name="Group 7">
            <a:extLst>
              <a:ext uri="{FF2B5EF4-FFF2-40B4-BE49-F238E27FC236}">
                <a16:creationId xmlns:a16="http://schemas.microsoft.com/office/drawing/2014/main" id="{C4722AFD-DF6C-5681-EACE-1003814D411E}"/>
              </a:ext>
            </a:extLst>
          </p:cNvPr>
          <p:cNvGrpSpPr/>
          <p:nvPr/>
        </p:nvGrpSpPr>
        <p:grpSpPr>
          <a:xfrm>
            <a:off x="994826" y="1628800"/>
            <a:ext cx="7687748" cy="3115110"/>
            <a:chOff x="922852" y="1628800"/>
            <a:chExt cx="7687748" cy="3115110"/>
          </a:xfrm>
        </p:grpSpPr>
        <p:pic>
          <p:nvPicPr>
            <p:cNvPr id="4" name="Picture 3">
              <a:extLst>
                <a:ext uri="{FF2B5EF4-FFF2-40B4-BE49-F238E27FC236}">
                  <a16:creationId xmlns:a16="http://schemas.microsoft.com/office/drawing/2014/main" id="{6CF6D7EA-7705-3511-E52B-63550C389A6C}"/>
                </a:ext>
              </a:extLst>
            </p:cNvPr>
            <p:cNvPicPr>
              <a:picLocks noChangeAspect="1"/>
            </p:cNvPicPr>
            <p:nvPr/>
          </p:nvPicPr>
          <p:blipFill>
            <a:blip r:embed="rId3"/>
            <a:stretch>
              <a:fillRect/>
            </a:stretch>
          </p:blipFill>
          <p:spPr>
            <a:xfrm>
              <a:off x="922852" y="1628800"/>
              <a:ext cx="7687748" cy="3115110"/>
            </a:xfrm>
            <a:prstGeom prst="rect">
              <a:avLst/>
            </a:prstGeom>
          </p:spPr>
        </p:pic>
        <p:grpSp>
          <p:nvGrpSpPr>
            <p:cNvPr id="7" name="Group 6">
              <a:extLst>
                <a:ext uri="{FF2B5EF4-FFF2-40B4-BE49-F238E27FC236}">
                  <a16:creationId xmlns:a16="http://schemas.microsoft.com/office/drawing/2014/main" id="{108A29DC-BD46-7D30-5DAF-6F4EAF516F46}"/>
                </a:ext>
              </a:extLst>
            </p:cNvPr>
            <p:cNvGrpSpPr/>
            <p:nvPr/>
          </p:nvGrpSpPr>
          <p:grpSpPr>
            <a:xfrm>
              <a:off x="922852" y="3933057"/>
              <a:ext cx="7687748" cy="712694"/>
              <a:chOff x="922852" y="3933057"/>
              <a:chExt cx="7687748" cy="712694"/>
            </a:xfrm>
          </p:grpSpPr>
          <p:sp>
            <p:nvSpPr>
              <p:cNvPr id="3" name="Rectangle 2">
                <a:extLst>
                  <a:ext uri="{FF2B5EF4-FFF2-40B4-BE49-F238E27FC236}">
                    <a16:creationId xmlns:a16="http://schemas.microsoft.com/office/drawing/2014/main" id="{3266078B-D14A-4625-1AE4-5C678125A1B6}"/>
                  </a:ext>
                </a:extLst>
              </p:cNvPr>
              <p:cNvSpPr/>
              <p:nvPr/>
            </p:nvSpPr>
            <p:spPr bwMode="auto">
              <a:xfrm>
                <a:off x="922852" y="4429727"/>
                <a:ext cx="7687748" cy="216024"/>
              </a:xfrm>
              <a:prstGeom prst="rect">
                <a:avLst/>
              </a:prstGeom>
              <a:solidFill>
                <a:srgbClr val="FFFF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6" name="Rectangle 5">
                <a:extLst>
                  <a:ext uri="{FF2B5EF4-FFF2-40B4-BE49-F238E27FC236}">
                    <a16:creationId xmlns:a16="http://schemas.microsoft.com/office/drawing/2014/main" id="{2AC01E52-6ADD-7CF2-6B87-35900209890B}"/>
                  </a:ext>
                </a:extLst>
              </p:cNvPr>
              <p:cNvSpPr/>
              <p:nvPr/>
            </p:nvSpPr>
            <p:spPr bwMode="auto">
              <a:xfrm>
                <a:off x="922852" y="3933057"/>
                <a:ext cx="7687748" cy="216024"/>
              </a:xfrm>
              <a:prstGeom prst="rect">
                <a:avLst/>
              </a:prstGeom>
              <a:solidFill>
                <a:srgbClr val="FFFF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grpSp>
    </p:spTree>
    <p:extLst>
      <p:ext uri="{BB962C8B-B14F-4D97-AF65-F5344CB8AC3E}">
        <p14:creationId xmlns:p14="http://schemas.microsoft.com/office/powerpoint/2010/main" val="2666645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Why not WikiSQL?</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16</a:t>
            </a:fld>
            <a:endParaRPr lang="de-DE" altLang="de-DE"/>
          </a:p>
        </p:txBody>
      </p:sp>
      <p:sp>
        <p:nvSpPr>
          <p:cNvPr id="6" name="TextBox 5">
            <a:extLst>
              <a:ext uri="{FF2B5EF4-FFF2-40B4-BE49-F238E27FC236}">
                <a16:creationId xmlns:a16="http://schemas.microsoft.com/office/drawing/2014/main" id="{24071931-0BFA-1A55-B0FB-831E01F6FBEF}"/>
              </a:ext>
            </a:extLst>
          </p:cNvPr>
          <p:cNvSpPr txBox="1"/>
          <p:nvPr/>
        </p:nvSpPr>
        <p:spPr>
          <a:xfrm>
            <a:off x="1066800" y="1430459"/>
            <a:ext cx="7465640" cy="3785652"/>
          </a:xfrm>
          <a:prstGeom prst="rect">
            <a:avLst/>
          </a:prstGeom>
          <a:noFill/>
        </p:spPr>
        <p:txBody>
          <a:bodyPr wrap="square">
            <a:spAutoFit/>
          </a:bodyPr>
          <a:lstStyle/>
          <a:p>
            <a:pPr marL="342900" indent="-342900" algn="l">
              <a:buFont typeface="Arial" panose="020B0604020202020204" pitchFamily="34" charset="0"/>
              <a:buChar char="•"/>
            </a:pPr>
            <a:r>
              <a:rPr lang="en-US" sz="2000" b="0" i="0" dirty="0" err="1">
                <a:effectLst/>
                <a:latin typeface="+mn-lt"/>
              </a:rPr>
              <a:t>WikiSQL</a:t>
            </a:r>
            <a:r>
              <a:rPr lang="en-US" sz="2000" b="0" i="0" dirty="0">
                <a:effectLst/>
                <a:latin typeface="+mn-lt"/>
              </a:rPr>
              <a:t>: A crowdsourced dataset containing 18,000 natural language and SQL pairs, gathered from Wikipedia tables</a:t>
            </a:r>
          </a:p>
          <a:p>
            <a:pPr marL="342900" indent="-342900" algn="l">
              <a:buFont typeface="Arial" panose="020B0604020202020204" pitchFamily="34" charset="0"/>
              <a:buChar char="•"/>
            </a:pPr>
            <a:endParaRPr lang="en-US" sz="2000" dirty="0">
              <a:latin typeface="+mn-lt"/>
            </a:endParaRPr>
          </a:p>
          <a:p>
            <a:pPr marL="342900" indent="-342900" algn="l">
              <a:buFont typeface="Arial" panose="020B0604020202020204" pitchFamily="34" charset="0"/>
              <a:buChar char="•"/>
            </a:pPr>
            <a:r>
              <a:rPr lang="en-US" sz="2000" b="0" i="0" dirty="0">
                <a:effectLst/>
                <a:latin typeface="+mn-lt"/>
              </a:rPr>
              <a:t>Issues with </a:t>
            </a:r>
            <a:r>
              <a:rPr lang="en-US" sz="2000" b="0" i="0" dirty="0" err="1">
                <a:effectLst/>
                <a:latin typeface="+mn-lt"/>
              </a:rPr>
              <a:t>WikiSQL</a:t>
            </a:r>
            <a:r>
              <a:rPr lang="en-US" sz="2000" b="0" i="0" dirty="0">
                <a:effectLst/>
                <a:latin typeface="+mn-lt"/>
              </a:rPr>
              <a:t>: </a:t>
            </a:r>
          </a:p>
          <a:p>
            <a:pPr marL="800100" lvl="1" indent="-342900">
              <a:buFont typeface="Arial" panose="020B0604020202020204" pitchFamily="34" charset="0"/>
              <a:buChar char="•"/>
            </a:pPr>
            <a:r>
              <a:rPr lang="en-US" sz="2000" b="0" i="0" dirty="0">
                <a:effectLst/>
                <a:latin typeface="+mn-lt"/>
              </a:rPr>
              <a:t>Simplicity</a:t>
            </a:r>
          </a:p>
          <a:p>
            <a:pPr marL="800100" lvl="1" indent="-342900">
              <a:buFont typeface="Arial" panose="020B0604020202020204" pitchFamily="34" charset="0"/>
              <a:buChar char="•"/>
            </a:pPr>
            <a:r>
              <a:rPr lang="en-US" sz="2000" dirty="0">
                <a:latin typeface="+mn-lt"/>
              </a:rPr>
              <a:t>M</a:t>
            </a:r>
            <a:r>
              <a:rPr lang="en-US" sz="2000" b="0" i="0" dirty="0">
                <a:effectLst/>
                <a:latin typeface="+mn-lt"/>
              </a:rPr>
              <a:t>any mistakes</a:t>
            </a:r>
          </a:p>
          <a:p>
            <a:pPr marL="800100" lvl="1" indent="-342900">
              <a:buFont typeface="Arial" panose="020B0604020202020204" pitchFamily="34" charset="0"/>
              <a:buChar char="•"/>
            </a:pPr>
            <a:r>
              <a:rPr lang="en-US" sz="2000" b="0" i="0" dirty="0">
                <a:effectLst/>
                <a:latin typeface="+mn-lt"/>
              </a:rPr>
              <a:t>Research suggests that the upper bound has been reached</a:t>
            </a:r>
          </a:p>
          <a:p>
            <a:pPr marL="800100" lvl="1" indent="-342900">
              <a:buFont typeface="Arial" panose="020B0604020202020204" pitchFamily="34" charset="0"/>
              <a:buChar char="•"/>
            </a:pPr>
            <a:r>
              <a:rPr lang="en-US" sz="2000" b="0" i="0" dirty="0">
                <a:effectLst/>
                <a:latin typeface="+mn-lt"/>
              </a:rPr>
              <a:t>Human accuracy estimated at 88%</a:t>
            </a:r>
          </a:p>
          <a:p>
            <a:pPr marL="342900" indent="-342900" algn="l">
              <a:buFont typeface="Arial" panose="020B0604020202020204" pitchFamily="34" charset="0"/>
              <a:buChar char="•"/>
            </a:pPr>
            <a:endParaRPr lang="en-US" sz="2000" b="0" i="0" dirty="0">
              <a:effectLst/>
              <a:latin typeface="+mn-lt"/>
            </a:endParaRPr>
          </a:p>
          <a:p>
            <a:br>
              <a:rPr lang="en-US" sz="2000" dirty="0">
                <a:latin typeface="+mn-lt"/>
              </a:rPr>
            </a:br>
            <a:endParaRPr lang="en-US" sz="2000" dirty="0">
              <a:latin typeface="+mn-lt"/>
            </a:endParaRPr>
          </a:p>
        </p:txBody>
      </p:sp>
    </p:spTree>
    <p:extLst>
      <p:ext uri="{BB962C8B-B14F-4D97-AF65-F5344CB8AC3E}">
        <p14:creationId xmlns:p14="http://schemas.microsoft.com/office/powerpoint/2010/main" val="705165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SPIDER</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17</a:t>
            </a:fld>
            <a:endParaRPr lang="de-DE" altLang="de-DE"/>
          </a:p>
        </p:txBody>
      </p:sp>
      <p:pic>
        <p:nvPicPr>
          <p:cNvPr id="4" name="Picture 3">
            <a:extLst>
              <a:ext uri="{FF2B5EF4-FFF2-40B4-BE49-F238E27FC236}">
                <a16:creationId xmlns:a16="http://schemas.microsoft.com/office/drawing/2014/main" id="{A0FD2905-D89A-7D5B-2D38-82BFE8248863}"/>
              </a:ext>
            </a:extLst>
          </p:cNvPr>
          <p:cNvPicPr>
            <a:picLocks noChangeAspect="1"/>
          </p:cNvPicPr>
          <p:nvPr/>
        </p:nvPicPr>
        <p:blipFill>
          <a:blip r:embed="rId3"/>
          <a:stretch>
            <a:fillRect/>
          </a:stretch>
        </p:blipFill>
        <p:spPr>
          <a:xfrm>
            <a:off x="3563888" y="3645024"/>
            <a:ext cx="5452601" cy="2222716"/>
          </a:xfrm>
          <a:prstGeom prst="rect">
            <a:avLst/>
          </a:prstGeom>
        </p:spPr>
      </p:pic>
      <p:sp>
        <p:nvSpPr>
          <p:cNvPr id="8" name="TextBox 7">
            <a:extLst>
              <a:ext uri="{FF2B5EF4-FFF2-40B4-BE49-F238E27FC236}">
                <a16:creationId xmlns:a16="http://schemas.microsoft.com/office/drawing/2014/main" id="{4764E148-675B-D314-7E45-CD2DCC0380D2}"/>
              </a:ext>
            </a:extLst>
          </p:cNvPr>
          <p:cNvSpPr txBox="1"/>
          <p:nvPr/>
        </p:nvSpPr>
        <p:spPr>
          <a:xfrm>
            <a:off x="1066800" y="1142999"/>
            <a:ext cx="7010400" cy="2308324"/>
          </a:xfrm>
          <a:prstGeom prst="rect">
            <a:avLst/>
          </a:prstGeom>
          <a:noFill/>
        </p:spPr>
        <p:txBody>
          <a:bodyPr wrap="square">
            <a:spAutoFit/>
          </a:bodyPr>
          <a:lstStyle/>
          <a:p>
            <a:pPr marL="285750" indent="-285750">
              <a:buFont typeface="Arial" panose="020B0604020202020204" pitchFamily="34" charset="0"/>
              <a:buChar char="•"/>
            </a:pPr>
            <a:r>
              <a:rPr lang="en-US" sz="1800" b="0" i="0" dirty="0">
                <a:effectLst/>
                <a:latin typeface="+mn-lt"/>
              </a:rPr>
              <a:t>10,000 questions </a:t>
            </a:r>
          </a:p>
          <a:p>
            <a:pPr marL="285750" indent="-285750">
              <a:buFont typeface="Arial" panose="020B0604020202020204" pitchFamily="34" charset="0"/>
              <a:buChar char="•"/>
            </a:pPr>
            <a:r>
              <a:rPr lang="en-US" sz="1800" b="0" i="0" dirty="0">
                <a:effectLst/>
                <a:latin typeface="+mn-lt"/>
              </a:rPr>
              <a:t>5,000+ complex SQL queries </a:t>
            </a:r>
          </a:p>
          <a:p>
            <a:pPr marL="285750" indent="-285750">
              <a:buFont typeface="Arial" panose="020B0604020202020204" pitchFamily="34" charset="0"/>
              <a:buChar char="•"/>
            </a:pPr>
            <a:r>
              <a:rPr lang="en-US" sz="1800" b="0" i="0" dirty="0">
                <a:effectLst/>
                <a:latin typeface="+mn-lt"/>
              </a:rPr>
              <a:t>138 different domains</a:t>
            </a:r>
          </a:p>
          <a:p>
            <a:pPr marL="285750" indent="-285750">
              <a:buFont typeface="Arial" panose="020B0604020202020204" pitchFamily="34" charset="0"/>
              <a:buChar char="•"/>
            </a:pPr>
            <a:r>
              <a:rPr lang="en-US" sz="1800" b="0" i="0" dirty="0">
                <a:effectLst/>
                <a:latin typeface="+mn-lt"/>
              </a:rPr>
              <a:t>200 databases</a:t>
            </a:r>
          </a:p>
          <a:p>
            <a:pPr marL="285750" indent="-285750">
              <a:buFont typeface="Arial" panose="020B0604020202020204" pitchFamily="34" charset="0"/>
              <a:buChar char="•"/>
            </a:pPr>
            <a:r>
              <a:rPr lang="en-US" sz="1800" b="0" i="0" dirty="0">
                <a:effectLst/>
                <a:latin typeface="+mn-lt"/>
              </a:rPr>
              <a:t>It is unique in that it incorporates multiple datasets, unlike previous datasets that mostly used only one database</a:t>
            </a:r>
          </a:p>
          <a:p>
            <a:pPr marL="285750" indent="-285750">
              <a:buFont typeface="Arial" panose="020B0604020202020204" pitchFamily="34" charset="0"/>
              <a:buChar char="•"/>
            </a:pPr>
            <a:r>
              <a:rPr lang="en-US" sz="1800" dirty="0">
                <a:latin typeface="+mn-lt"/>
              </a:rPr>
              <a:t>I</a:t>
            </a:r>
            <a:r>
              <a:rPr lang="en-US" sz="1800" b="0" i="0" dirty="0">
                <a:effectLst/>
                <a:latin typeface="+mn-lt"/>
              </a:rPr>
              <a:t>nclude </a:t>
            </a:r>
            <a:r>
              <a:rPr lang="en-US" sz="1400" b="0" i="0" dirty="0">
                <a:effectLst/>
                <a:latin typeface="+mn-lt"/>
              </a:rPr>
              <a:t>SELECT, WHERE, GROUP BY, HAVING, ORDER BY, LIMIT, JOIN, INTERSECT, EXCEPT, UNION, NOT IN, OR, AND, EXISTS, and LIKE</a:t>
            </a:r>
            <a:r>
              <a:rPr lang="en-US" sz="1800" b="0" i="0" dirty="0">
                <a:effectLst/>
                <a:latin typeface="+mn-lt"/>
              </a:rPr>
              <a:t>.</a:t>
            </a:r>
          </a:p>
        </p:txBody>
      </p:sp>
    </p:spTree>
    <p:extLst>
      <p:ext uri="{BB962C8B-B14F-4D97-AF65-F5344CB8AC3E}">
        <p14:creationId xmlns:p14="http://schemas.microsoft.com/office/powerpoint/2010/main" val="30410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SPIDER</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18</a:t>
            </a:fld>
            <a:endParaRPr lang="de-DE" altLang="de-DE"/>
          </a:p>
        </p:txBody>
      </p:sp>
      <p:pic>
        <p:nvPicPr>
          <p:cNvPr id="6" name="Picture 5" descr="A screenshot of a computer&#10;&#10;Description automatically generated with medium confidence">
            <a:extLst>
              <a:ext uri="{FF2B5EF4-FFF2-40B4-BE49-F238E27FC236}">
                <a16:creationId xmlns:a16="http://schemas.microsoft.com/office/drawing/2014/main" id="{7A8EFEA6-F621-47D1-32DE-5F56514FD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829" y="24780"/>
            <a:ext cx="2751741" cy="5877272"/>
          </a:xfrm>
          <a:prstGeom prst="rect">
            <a:avLst/>
          </a:prstGeom>
        </p:spPr>
      </p:pic>
    </p:spTree>
    <p:extLst>
      <p:ext uri="{BB962C8B-B14F-4D97-AF65-F5344CB8AC3E}">
        <p14:creationId xmlns:p14="http://schemas.microsoft.com/office/powerpoint/2010/main" val="277057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a:t>
            </a:r>
            <a:r>
              <a:rPr lang="de-DE" altLang="de-DE" b="1" dirty="0">
                <a:solidFill>
                  <a:srgbClr val="FF7900"/>
                </a:solidFill>
                <a:latin typeface="Calibri" panose="020F0502020204030204" pitchFamily="34" charset="0"/>
                <a:ea typeface="Calibri" panose="020F0502020204030204" pitchFamily="34" charset="0"/>
                <a:cs typeface="Calibri" panose="020F0502020204030204" pitchFamily="34" charset="0"/>
              </a:rPr>
              <a:t>(</a:t>
            </a:r>
            <a:r>
              <a:rPr lang="en-US" altLang="de-DE" b="1" dirty="0">
                <a:solidFill>
                  <a:srgbClr val="FF7900"/>
                </a:solidFill>
                <a:latin typeface="Calibri" panose="020F0502020204030204" pitchFamily="34" charset="0"/>
                <a:ea typeface="Calibri" panose="020F0502020204030204" pitchFamily="34" charset="0"/>
                <a:cs typeface="Calibri" panose="020F0502020204030204" pitchFamily="34" charset="0"/>
              </a:rPr>
              <a:t>Software Engineering in Open-Source Systems)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462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85750" indent="-285750">
              <a:buFont typeface="Arial" panose="020B0604020202020204" pitchFamily="34" charset="0"/>
              <a:buChar char="•"/>
            </a:pPr>
            <a:r>
              <a:rPr lang="en-US" sz="2000" dirty="0"/>
              <a:t>Rich collection of NL expressions and corresponding Query.</a:t>
            </a:r>
          </a:p>
          <a:p>
            <a:pPr marL="285750" indent="-285750">
              <a:buFont typeface="Arial" panose="020B0604020202020204" pitchFamily="34" charset="0"/>
              <a:buChar char="•"/>
            </a:pPr>
            <a:r>
              <a:rPr lang="en-US" sz="2000" dirty="0"/>
              <a:t>166 uniquely phrased questions.</a:t>
            </a:r>
          </a:p>
          <a:p>
            <a:pPr marL="285750" indent="-285750">
              <a:buFont typeface="Arial" panose="020B0604020202020204" pitchFamily="34" charset="0"/>
              <a:buChar char="•"/>
            </a:pPr>
            <a:r>
              <a:rPr lang="en-US" sz="2000" dirty="0"/>
              <a:t>Based on real scenarios from Apache Pig project.</a:t>
            </a:r>
          </a:p>
          <a:p>
            <a:pPr marL="285750" indent="-285750">
              <a:buFont typeface="Arial" panose="020B0604020202020204" pitchFamily="34" charset="0"/>
              <a:buChar char="•"/>
            </a:pPr>
            <a:r>
              <a:rPr lang="en-US" sz="2000" dirty="0"/>
              <a:t>Expressions adapted from literature to match Apache Pig's ITS and VCS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Dataset is divided into two categories: </a:t>
            </a:r>
          </a:p>
          <a:p>
            <a:pPr marL="1028700" lvl="1">
              <a:buFont typeface="Arial" panose="020B0604020202020204" pitchFamily="34" charset="0"/>
              <a:buChar char="•"/>
            </a:pPr>
            <a:r>
              <a:rPr lang="en-US" sz="2000" dirty="0"/>
              <a:t>'Development' (81 queries) </a:t>
            </a:r>
          </a:p>
          <a:p>
            <a:pPr marL="1028700" lvl="1">
              <a:buFont typeface="Arial" panose="020B0604020202020204" pitchFamily="34" charset="0"/>
              <a:buChar char="•"/>
            </a:pPr>
            <a:r>
              <a:rPr lang="en-US" sz="2000" dirty="0"/>
              <a:t>'Research' (63 queries)</a:t>
            </a:r>
          </a:p>
          <a:p>
            <a:pPr marL="1028700" lvl="1">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Enhanced with 22 records from stakeholder comments across 33 Apache projects.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By Mr. </a:t>
            </a:r>
            <a:r>
              <a:rPr lang="en-US" sz="2000" dirty="0" err="1"/>
              <a:t>Tomova</a:t>
            </a:r>
            <a:r>
              <a:rPr lang="en-US" sz="2000" dirty="0"/>
              <a:t> and Mr. Hofmann and Prof. </a:t>
            </a:r>
            <a:r>
              <a:rPr lang="en-US" sz="2000" dirty="0" err="1"/>
              <a:t>Mäder</a:t>
            </a:r>
            <a:r>
              <a:rPr lang="en-US" sz="2000" dirty="0"/>
              <a:t> in TU Ilmenau</a:t>
            </a: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19</a:t>
            </a:fld>
            <a:endParaRPr lang="de-DE" altLang="de-DE"/>
          </a:p>
        </p:txBody>
      </p:sp>
    </p:spTree>
    <p:extLst>
      <p:ext uri="{BB962C8B-B14F-4D97-AF65-F5344CB8AC3E}">
        <p14:creationId xmlns:p14="http://schemas.microsoft.com/office/powerpoint/2010/main" val="273085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ABOUT ME</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10" name="Date Placeholder 9">
            <a:extLst>
              <a:ext uri="{FF2B5EF4-FFF2-40B4-BE49-F238E27FC236}">
                <a16:creationId xmlns:a16="http://schemas.microsoft.com/office/drawing/2014/main" id="{8FC007CF-ACB5-2A9F-FC65-74336BAA91D8}"/>
              </a:ext>
            </a:extLst>
          </p:cNvPr>
          <p:cNvSpPr>
            <a:spLocks noGrp="1"/>
          </p:cNvSpPr>
          <p:nvPr>
            <p:ph type="dt" sz="half" idx="10"/>
          </p:nvPr>
        </p:nvSpPr>
        <p:spPr/>
        <p:txBody>
          <a:bodyPr/>
          <a:lstStyle/>
          <a:p>
            <a:pPr>
              <a:defRPr/>
            </a:pPr>
            <a:r>
              <a:rPr lang="en-US" altLang="de-DE" dirty="0"/>
              <a:t>16.06.2023</a:t>
            </a:r>
            <a:endParaRPr lang="de-DE" altLang="de-DE"/>
          </a:p>
        </p:txBody>
      </p:sp>
      <p:sp>
        <p:nvSpPr>
          <p:cNvPr id="13" name="Slide Number Placeholder 12">
            <a:extLst>
              <a:ext uri="{FF2B5EF4-FFF2-40B4-BE49-F238E27FC236}">
                <a16:creationId xmlns:a16="http://schemas.microsoft.com/office/drawing/2014/main" id="{B61D89BA-576C-6F29-DD92-B986F821F6ED}"/>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a:t>
            </a:fld>
            <a:endParaRPr lang="de-DE" altLang="de-DE"/>
          </a:p>
        </p:txBody>
      </p:sp>
      <p:pic>
        <p:nvPicPr>
          <p:cNvPr id="6" name="Picture 5">
            <a:extLst>
              <a:ext uri="{FF2B5EF4-FFF2-40B4-BE49-F238E27FC236}">
                <a16:creationId xmlns:a16="http://schemas.microsoft.com/office/drawing/2014/main" id="{1654E86E-ECBD-B208-A809-E3C4D3F1679F}"/>
              </a:ext>
            </a:extLst>
          </p:cNvPr>
          <p:cNvPicPr>
            <a:picLocks noChangeAspect="1"/>
          </p:cNvPicPr>
          <p:nvPr/>
        </p:nvPicPr>
        <p:blipFill>
          <a:blip r:embed="rId3"/>
          <a:stretch>
            <a:fillRect/>
          </a:stretch>
        </p:blipFill>
        <p:spPr>
          <a:xfrm>
            <a:off x="1066800" y="1605299"/>
            <a:ext cx="7308304" cy="3111249"/>
          </a:xfrm>
          <a:prstGeom prst="rect">
            <a:avLst/>
          </a:prstGeom>
          <a:effectLst>
            <a:outerShdw blurRad="63500" sx="102000" sy="102000" algn="ctr" rotWithShape="0">
              <a:prstClr val="black">
                <a:alpha val="40000"/>
              </a:prstClr>
            </a:outerShdw>
          </a:effectLst>
        </p:spPr>
      </p:pic>
      <p:pic>
        <p:nvPicPr>
          <p:cNvPr id="5" name="Picture 4" descr="A person with his arms crossed&#10;&#10;Description automatically generated with low confidence">
            <a:extLst>
              <a:ext uri="{FF2B5EF4-FFF2-40B4-BE49-F238E27FC236}">
                <a16:creationId xmlns:a16="http://schemas.microsoft.com/office/drawing/2014/main" id="{28EEC9FB-7D40-85E0-54FF-5151DB6F6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041" y="2246445"/>
            <a:ext cx="1828958" cy="1828958"/>
          </a:xfrm>
          <a:prstGeom prst="rect">
            <a:avLst/>
          </a:prstGeom>
          <a:effectLst>
            <a:outerShdw blurRad="50800" dist="38100" dir="5400000" algn="t" rotWithShape="0">
              <a:prstClr val="black">
                <a:alpha val="40000"/>
              </a:prstClr>
            </a:outerShdw>
            <a:softEdge rad="12700"/>
          </a:effectLst>
        </p:spPr>
      </p:pic>
    </p:spTree>
    <p:extLst>
      <p:ext uri="{BB962C8B-B14F-4D97-AF65-F5344CB8AC3E}">
        <p14:creationId xmlns:p14="http://schemas.microsoft.com/office/powerpoint/2010/main" val="985773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20726"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Methods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20</a:t>
            </a:fld>
            <a:endParaRPr lang="de-DE" altLang="de-DE"/>
          </a:p>
        </p:txBody>
      </p:sp>
    </p:spTree>
    <p:extLst>
      <p:ext uri="{BB962C8B-B14F-4D97-AF65-F5344CB8AC3E}">
        <p14:creationId xmlns:p14="http://schemas.microsoft.com/office/powerpoint/2010/main" val="3194318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Methods</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340768"/>
            <a:ext cx="7543800"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r>
              <a:rPr lang="en-US" altLang="de-DE" sz="2000" b="1" dirty="0">
                <a:solidFill>
                  <a:srgbClr val="003359"/>
                </a:solidFill>
              </a:rPr>
              <a:t>Early Text-to-SQL approaches </a:t>
            </a:r>
            <a:r>
              <a:rPr lang="en-US" altLang="de-DE" sz="2000" dirty="0">
                <a:solidFill>
                  <a:srgbClr val="003359"/>
                </a:solidFill>
              </a:rPr>
              <a:t>relied on rule-based and template-based methods.</a:t>
            </a:r>
          </a:p>
          <a:p>
            <a:pPr marL="1085850" lvl="1" indent="-342900">
              <a:buFont typeface="Arial" panose="020B0604020202020204" pitchFamily="34" charset="0"/>
              <a:buChar char="•"/>
            </a:pPr>
            <a:r>
              <a:rPr lang="en-US" altLang="de-DE" sz="1800" dirty="0">
                <a:solidFill>
                  <a:srgbClr val="003359"/>
                </a:solidFill>
              </a:rPr>
              <a:t>Limitations: inability to handle complex queries and variations in natural language inputs.</a:t>
            </a:r>
          </a:p>
          <a:p>
            <a:pPr marL="342900" indent="-342900">
              <a:buFont typeface="Arial" panose="020B0604020202020204" pitchFamily="34" charset="0"/>
              <a:buChar char="•"/>
            </a:pPr>
            <a:endParaRPr lang="en-US" altLang="de-DE" sz="2000" dirty="0">
              <a:solidFill>
                <a:srgbClr val="003359"/>
              </a:solidFill>
            </a:endParaRPr>
          </a:p>
          <a:p>
            <a:pPr marL="342900" indent="-342900">
              <a:buFont typeface="Arial" panose="020B0604020202020204" pitchFamily="34" charset="0"/>
              <a:buChar char="•"/>
            </a:pPr>
            <a:endParaRPr lang="en-US" altLang="de-DE" sz="2000" dirty="0">
              <a:solidFill>
                <a:srgbClr val="003359"/>
              </a:solidFill>
            </a:endParaRPr>
          </a:p>
          <a:p>
            <a:pPr marL="342900" indent="-342900">
              <a:buFont typeface="Arial" panose="020B0604020202020204" pitchFamily="34" charset="0"/>
              <a:buChar char="•"/>
            </a:pPr>
            <a:r>
              <a:rPr lang="en-US" sz="2000" b="1" dirty="0">
                <a:solidFill>
                  <a:srgbClr val="003359"/>
                </a:solidFill>
              </a:rPr>
              <a:t>Recent approaches </a:t>
            </a:r>
            <a:r>
              <a:rPr lang="en-US" sz="2000" dirty="0">
                <a:solidFill>
                  <a:srgbClr val="003359"/>
                </a:solidFill>
              </a:rPr>
              <a:t>to Text-to-SQL have focused on using neural networks and machine learning techniques.</a:t>
            </a:r>
          </a:p>
          <a:p>
            <a:pPr marL="1085850" lvl="1" indent="-342900">
              <a:buFont typeface="Arial" panose="020B0604020202020204" pitchFamily="34" charset="0"/>
              <a:buChar char="•"/>
            </a:pPr>
            <a:r>
              <a:rPr lang="en-US" sz="1800" dirty="0">
                <a:solidFill>
                  <a:srgbClr val="003359"/>
                </a:solidFill>
              </a:rPr>
              <a:t>Needs large amounts of training data to learn the relationship between natural language and SQL.</a:t>
            </a:r>
          </a:p>
          <a:p>
            <a:pPr marL="1085850" lvl="1" indent="-342900">
              <a:buFont typeface="Arial" panose="020B0604020202020204" pitchFamily="34" charset="0"/>
              <a:buChar char="•"/>
            </a:pPr>
            <a:r>
              <a:rPr lang="de-DE" altLang="de-DE" sz="1800" dirty="0">
                <a:solidFill>
                  <a:srgbClr val="003359"/>
                </a:solidFill>
              </a:rPr>
              <a:t>Leverage pre-trained models.</a:t>
            </a: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21</a:t>
            </a:fld>
            <a:endParaRPr lang="de-DE" altLang="de-DE"/>
          </a:p>
        </p:txBody>
      </p:sp>
    </p:spTree>
    <p:extLst>
      <p:ext uri="{BB962C8B-B14F-4D97-AF65-F5344CB8AC3E}">
        <p14:creationId xmlns:p14="http://schemas.microsoft.com/office/powerpoint/2010/main" val="184211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Natural Language </a:t>
            </a:r>
            <a:r>
              <a:rPr lang="en-US" altLang="de-DE" sz="3200" b="1">
                <a:solidFill>
                  <a:srgbClr val="FF7900"/>
                </a:solidFill>
                <a:latin typeface="Calibri" panose="020F0502020204030204" pitchFamily="34" charset="0"/>
                <a:ea typeface="Calibri" panose="020F0502020204030204" pitchFamily="34" charset="0"/>
                <a:cs typeface="Calibri" panose="020F0502020204030204" pitchFamily="34" charset="0"/>
              </a:rPr>
              <a:t>Representation </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268760"/>
            <a:ext cx="7543800"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r>
              <a:rPr lang="en-US" sz="1800" dirty="0"/>
              <a:t>Text Processing in NLP involves several steps: </a:t>
            </a:r>
          </a:p>
          <a:p>
            <a:pPr marL="1085850" lvl="1" indent="-342900">
              <a:buFont typeface="Arial" panose="020B0604020202020204" pitchFamily="34" charset="0"/>
              <a:buChar char="•"/>
            </a:pPr>
            <a:r>
              <a:rPr lang="en-US" sz="1800" dirty="0"/>
              <a:t>Tokenization: Byte Pair Encoding (BPE), …</a:t>
            </a:r>
          </a:p>
          <a:p>
            <a:pPr marL="1085850" lvl="1" indent="-342900">
              <a:buFont typeface="Arial" panose="020B0604020202020204" pitchFamily="34" charset="0"/>
              <a:buChar char="•"/>
            </a:pPr>
            <a:r>
              <a:rPr lang="en-US" sz="1800" dirty="0"/>
              <a:t>Embedding: </a:t>
            </a:r>
            <a:r>
              <a:rPr lang="en-US" sz="1800" dirty="0" err="1"/>
              <a:t>GloVe</a:t>
            </a:r>
            <a:r>
              <a:rPr lang="en-US" sz="1800" dirty="0"/>
              <a:t>, Word-Piece Embedding, … </a:t>
            </a:r>
          </a:p>
          <a:p>
            <a:pPr marL="1085850" lvl="1" indent="-342900">
              <a:buFont typeface="Arial" panose="020B0604020202020204" pitchFamily="34" charset="0"/>
              <a:buChar char="•"/>
            </a:pPr>
            <a:r>
              <a:rPr lang="en-US" sz="1800" dirty="0"/>
              <a:t>Prediction</a:t>
            </a:r>
          </a:p>
          <a:p>
            <a:pPr marL="342900" indent="-342900">
              <a:buFont typeface="Arial" panose="020B0604020202020204" pitchFamily="34" charset="0"/>
              <a:buChar char="•"/>
            </a:pPr>
            <a:r>
              <a:rPr lang="en-US" sz="1800" dirty="0"/>
              <a:t>Transformers</a:t>
            </a:r>
          </a:p>
          <a:p>
            <a:pPr marL="342900" indent="-342900">
              <a:buFont typeface="Arial" panose="020B0604020202020204" pitchFamily="34" charset="0"/>
              <a:buChar char="•"/>
            </a:pPr>
            <a:r>
              <a:rPr lang="en-US" sz="1800" dirty="0"/>
              <a:t>The rise of Language Models</a:t>
            </a:r>
          </a:p>
          <a:p>
            <a:pPr marL="1085850" lvl="1" indent="-342900">
              <a:buFont typeface="Arial" panose="020B0604020202020204" pitchFamily="34" charset="0"/>
              <a:buChar char="•"/>
            </a:pPr>
            <a:r>
              <a:rPr lang="en-US" sz="1800" dirty="0"/>
              <a:t>BERT</a:t>
            </a:r>
          </a:p>
          <a:p>
            <a:pPr marL="1085850" lvl="1" indent="-342900">
              <a:buFont typeface="Arial" panose="020B0604020202020204" pitchFamily="34" charset="0"/>
              <a:buChar char="•"/>
            </a:pPr>
            <a:r>
              <a:rPr lang="en-US" sz="1800" dirty="0" err="1"/>
              <a:t>TaBERT</a:t>
            </a:r>
            <a:endParaRPr lang="en-US" sz="1800" dirty="0"/>
          </a:p>
          <a:p>
            <a:pPr marL="1085850" lvl="1" indent="-342900">
              <a:buFont typeface="Arial" panose="020B0604020202020204" pitchFamily="34" charset="0"/>
              <a:buChar char="•"/>
            </a:pPr>
            <a:r>
              <a:rPr lang="en-US" sz="1800" dirty="0"/>
              <a:t>….</a:t>
            </a: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22</a:t>
            </a:fld>
            <a:endParaRPr lang="de-DE" altLang="de-DE"/>
          </a:p>
        </p:txBody>
      </p:sp>
      <p:pic>
        <p:nvPicPr>
          <p:cNvPr id="6" name="Picture 5" descr="A picture containing text, line, screenshot, font&#10;&#10;Description automatically generated">
            <a:extLst>
              <a:ext uri="{FF2B5EF4-FFF2-40B4-BE49-F238E27FC236}">
                <a16:creationId xmlns:a16="http://schemas.microsoft.com/office/drawing/2014/main" id="{A40F23EB-0D85-E13D-E8C0-C7B3CD4F0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85" y="4051129"/>
            <a:ext cx="8563810" cy="1544819"/>
          </a:xfrm>
          <a:prstGeom prst="rect">
            <a:avLst/>
          </a:prstGeom>
        </p:spPr>
      </p:pic>
    </p:spTree>
    <p:extLst>
      <p:ext uri="{BB962C8B-B14F-4D97-AF65-F5344CB8AC3E}">
        <p14:creationId xmlns:p14="http://schemas.microsoft.com/office/powerpoint/2010/main" val="420120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T5-PICARD</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7A454EEE-9B82-3334-211C-7B5407B4A3EC}"/>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86A0E53-2FA5-26DE-8FA3-FA4F4FF03B8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23</a:t>
            </a:fld>
            <a:endParaRPr lang="de-DE" altLang="de-DE"/>
          </a:p>
        </p:txBody>
      </p:sp>
    </p:spTree>
    <p:extLst>
      <p:ext uri="{BB962C8B-B14F-4D97-AF65-F5344CB8AC3E}">
        <p14:creationId xmlns:p14="http://schemas.microsoft.com/office/powerpoint/2010/main" val="392341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T5 (Text-To-Text Transfer Transformer)</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43000"/>
            <a:ext cx="7543800" cy="423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endParaRPr lang="en-US" altLang="de-DE" sz="2000" dirty="0">
              <a:solidFill>
                <a:srgbClr val="003359"/>
              </a:solidFill>
            </a:endParaRPr>
          </a:p>
          <a:p>
            <a:pPr marL="342900" indent="-342900">
              <a:buFont typeface="Arial" panose="020B0604020202020204" pitchFamily="34" charset="0"/>
              <a:buChar char="•"/>
            </a:pPr>
            <a:r>
              <a:rPr lang="en-US" altLang="de-DE" sz="2000" dirty="0">
                <a:solidFill>
                  <a:srgbClr val="003359"/>
                </a:solidFill>
              </a:rPr>
              <a:t>Leverages the BERT encoder-decoder architecture.</a:t>
            </a:r>
          </a:p>
          <a:p>
            <a:pPr marL="342900" indent="-342900">
              <a:buFont typeface="Arial" panose="020B0604020202020204" pitchFamily="34" charset="0"/>
              <a:buChar char="•"/>
            </a:pPr>
            <a:r>
              <a:rPr lang="en-US" altLang="de-DE" sz="2000" dirty="0">
                <a:solidFill>
                  <a:srgbClr val="003359"/>
                </a:solidFill>
              </a:rPr>
              <a:t>Using C4 Dataset</a:t>
            </a:r>
          </a:p>
          <a:p>
            <a:pPr marL="342900" indent="-342900">
              <a:buFont typeface="Arial" panose="020B0604020202020204" pitchFamily="34" charset="0"/>
              <a:buChar char="•"/>
            </a:pPr>
            <a:r>
              <a:rPr lang="en-US" altLang="de-DE" sz="2000" dirty="0">
                <a:solidFill>
                  <a:srgbClr val="003359"/>
                </a:solidFill>
              </a:rPr>
              <a:t>Pre-training: Text corruption by randomly dropping out words, replaced with unique sentinel tokens.</a:t>
            </a:r>
          </a:p>
          <a:p>
            <a:pPr marL="342900" indent="-342900">
              <a:buFont typeface="Arial" panose="020B0604020202020204" pitchFamily="34" charset="0"/>
              <a:buChar char="•"/>
            </a:pPr>
            <a:r>
              <a:rPr lang="en-US" altLang="de-DE" sz="2000" dirty="0">
                <a:solidFill>
                  <a:srgbClr val="003359"/>
                </a:solidFill>
              </a:rPr>
              <a:t>Highly adaptable, can be fine-tuned for a range of tasks</a:t>
            </a:r>
          </a:p>
          <a:p>
            <a:pPr marL="342900" indent="-342900">
              <a:buFont typeface="Arial" panose="020B0604020202020204" pitchFamily="34" charset="0"/>
              <a:buChar char="•"/>
            </a:pPr>
            <a:endParaRPr lang="en-US" altLang="de-DE" sz="2000" dirty="0">
              <a:solidFill>
                <a:srgbClr val="003359"/>
              </a:solidFill>
            </a:endParaRPr>
          </a:p>
          <a:p>
            <a:pPr marL="342900" indent="-342900">
              <a:buFont typeface="Arial" panose="020B0604020202020204" pitchFamily="34" charset="0"/>
              <a:buChar char="•"/>
            </a:pPr>
            <a:endParaRPr lang="de-DE" altLang="de-DE" sz="20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24</a:t>
            </a:fld>
            <a:endParaRPr lang="de-DE" altLang="de-DE"/>
          </a:p>
        </p:txBody>
      </p:sp>
      <p:pic>
        <p:nvPicPr>
          <p:cNvPr id="3" name="Picture 2">
            <a:extLst>
              <a:ext uri="{FF2B5EF4-FFF2-40B4-BE49-F238E27FC236}">
                <a16:creationId xmlns:a16="http://schemas.microsoft.com/office/drawing/2014/main" id="{79BAE635-62ED-FAE0-7BBA-2CC67A25D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562908"/>
            <a:ext cx="609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232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PICARD </a:t>
            </a:r>
            <a:r>
              <a:rPr lang="en-US" altLang="de-DE" sz="1600" b="1" dirty="0">
                <a:solidFill>
                  <a:srgbClr val="FF7900"/>
                </a:solidFill>
                <a:latin typeface="Calibri" panose="020F0502020204030204" pitchFamily="34" charset="0"/>
                <a:ea typeface="Calibri" panose="020F0502020204030204" pitchFamily="34" charset="0"/>
                <a:cs typeface="Calibri" panose="020F0502020204030204" pitchFamily="34" charset="0"/>
              </a:rPr>
              <a:t>(Parsing Incrementally for Constrained Auto-Regressive Decoding)</a:t>
            </a:r>
            <a:endParaRPr lang="de-DE" altLang="de-DE" sz="1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340768"/>
            <a:ext cx="80772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r>
              <a:rPr lang="en-US" sz="2000" dirty="0"/>
              <a:t>Challenges in Text-to-SQL:</a:t>
            </a:r>
          </a:p>
          <a:p>
            <a:pPr marL="1200150" lvl="1" indent="-457200">
              <a:buAutoNum type="arabicPeriod"/>
            </a:pPr>
            <a:r>
              <a:rPr lang="en-US" sz="2000" dirty="0"/>
              <a:t>SQL must be valid </a:t>
            </a:r>
          </a:p>
          <a:p>
            <a:pPr marL="1200150" lvl="1" indent="-457200">
              <a:buFontTx/>
              <a:buAutoNum type="arabicPeriod"/>
            </a:pPr>
            <a:r>
              <a:rPr lang="en-US" sz="2000" dirty="0"/>
              <a:t>SQL must correctly represent the meaning of the question </a:t>
            </a:r>
          </a:p>
          <a:p>
            <a:pPr lvl="1" indent="0"/>
            <a:endParaRPr lang="en-US" sz="2000" dirty="0"/>
          </a:p>
          <a:p>
            <a:pPr marL="342900" indent="-342900">
              <a:buFont typeface="Arial" panose="020B0604020202020204" pitchFamily="34" charset="0"/>
              <a:buChar char="•"/>
            </a:pPr>
            <a:r>
              <a:rPr lang="en-US" sz="2000" dirty="0"/>
              <a:t>Common solution for 1</a:t>
            </a:r>
            <a:r>
              <a:rPr lang="en-US" sz="2000" baseline="30000" dirty="0"/>
              <a:t>st</a:t>
            </a:r>
            <a:r>
              <a:rPr lang="en-US" sz="2000" dirty="0"/>
              <a:t> challenge:</a:t>
            </a:r>
          </a:p>
          <a:p>
            <a:pPr lvl="1" indent="0"/>
            <a:r>
              <a:rPr lang="en-US" sz="2000" dirty="0"/>
              <a:t>Special constrained decoder architecture that always produces valid SQL which it needs to be trained from scratch and it limits generality, at odds with 2</a:t>
            </a:r>
            <a:r>
              <a:rPr lang="en-US" sz="2000" baseline="30000" dirty="0"/>
              <a:t>nd</a:t>
            </a:r>
            <a:r>
              <a:rPr lang="en-US" sz="2000" dirty="0"/>
              <a:t> challenge</a:t>
            </a:r>
          </a:p>
          <a:p>
            <a:pPr lvl="1" indent="0"/>
            <a:endParaRPr lang="en-US" sz="2000" dirty="0"/>
          </a:p>
          <a:p>
            <a:pPr marL="342900" indent="-342900">
              <a:buFont typeface="Arial" panose="020B0604020202020204" pitchFamily="34" charset="0"/>
              <a:buChar char="•"/>
            </a:pPr>
            <a:r>
              <a:rPr lang="en-US" sz="2000" dirty="0"/>
              <a:t>PICARD solution:</a:t>
            </a:r>
          </a:p>
          <a:p>
            <a:pPr marL="1085850" lvl="1" indent="-342900">
              <a:buFont typeface="Arial" panose="020B0604020202020204" pitchFamily="34" charset="0"/>
              <a:buChar char="•"/>
            </a:pPr>
            <a:r>
              <a:rPr lang="en-US" sz="2000" dirty="0"/>
              <a:t>Constrain decoder to produce valid SQL</a:t>
            </a:r>
          </a:p>
          <a:p>
            <a:pPr marL="1085850" lvl="1" indent="-342900">
              <a:buFont typeface="Arial" panose="020B0604020202020204" pitchFamily="34" charset="0"/>
              <a:buChar char="•"/>
            </a:pPr>
            <a:r>
              <a:rPr lang="en-US" sz="2000" dirty="0"/>
              <a:t>Use existing pre-trained model</a:t>
            </a:r>
          </a:p>
          <a:p>
            <a:pPr marL="1085850" lvl="1" indent="-342900">
              <a:buFont typeface="Arial" panose="020B0604020202020204" pitchFamily="34" charset="0"/>
              <a:buChar char="•"/>
            </a:pPr>
            <a:r>
              <a:rPr lang="en-US" sz="2000" dirty="0"/>
              <a:t>Incremental Parsing enforces syntactic and semantic constraints</a:t>
            </a: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25</a:t>
            </a:fld>
            <a:endParaRPr lang="de-DE" altLang="de-DE"/>
          </a:p>
        </p:txBody>
      </p:sp>
    </p:spTree>
    <p:extLst>
      <p:ext uri="{BB962C8B-B14F-4D97-AF65-F5344CB8AC3E}">
        <p14:creationId xmlns:p14="http://schemas.microsoft.com/office/powerpoint/2010/main" val="2067542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Constrained Decoding</a:t>
            </a: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26</a:t>
            </a:fld>
            <a:endParaRPr lang="de-DE" altLang="de-DE"/>
          </a:p>
        </p:txBody>
      </p:sp>
      <p:sp>
        <p:nvSpPr>
          <p:cNvPr id="4" name="TextBox 3">
            <a:extLst>
              <a:ext uri="{FF2B5EF4-FFF2-40B4-BE49-F238E27FC236}">
                <a16:creationId xmlns:a16="http://schemas.microsoft.com/office/drawing/2014/main" id="{8B604054-1723-3BEE-8583-0AB651EF7ACD}"/>
              </a:ext>
            </a:extLst>
          </p:cNvPr>
          <p:cNvSpPr txBox="1"/>
          <p:nvPr/>
        </p:nvSpPr>
        <p:spPr>
          <a:xfrm>
            <a:off x="1066800" y="1143000"/>
            <a:ext cx="7543800" cy="4190314"/>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000" dirty="0">
                <a:solidFill>
                  <a:srgbClr val="003359"/>
                </a:solidFill>
              </a:rPr>
              <a:t>Improves quality of outputs by imposing constraints or using auxiliary models during decoding.</a:t>
            </a:r>
          </a:p>
          <a:p>
            <a:pPr marL="342900" indent="-342900" algn="l">
              <a:lnSpc>
                <a:spcPct val="150000"/>
              </a:lnSpc>
              <a:buFont typeface="Arial" panose="020B0604020202020204" pitchFamily="34" charset="0"/>
              <a:buChar char="•"/>
            </a:pPr>
            <a:endParaRPr lang="en-US" sz="2000" dirty="0">
              <a:solidFill>
                <a:srgbClr val="003359"/>
              </a:solidFill>
            </a:endParaRPr>
          </a:p>
          <a:p>
            <a:pPr marL="342900" indent="-342900" algn="l">
              <a:lnSpc>
                <a:spcPct val="150000"/>
              </a:lnSpc>
              <a:buFont typeface="Arial" panose="020B0604020202020204" pitchFamily="34" charset="0"/>
              <a:buChar char="•"/>
            </a:pPr>
            <a:r>
              <a:rPr lang="en-US" sz="2000" dirty="0">
                <a:solidFill>
                  <a:srgbClr val="003359"/>
                </a:solidFill>
              </a:rPr>
              <a:t>PICARD uses </a:t>
            </a:r>
          </a:p>
          <a:p>
            <a:pPr marL="800100" lvl="1" indent="-342900">
              <a:lnSpc>
                <a:spcPct val="150000"/>
              </a:lnSpc>
              <a:buFont typeface="Arial" panose="020B0604020202020204" pitchFamily="34" charset="0"/>
              <a:buChar char="•"/>
            </a:pPr>
            <a:r>
              <a:rPr lang="en-US" sz="2000" dirty="0">
                <a:solidFill>
                  <a:srgbClr val="003359"/>
                </a:solidFill>
              </a:rPr>
              <a:t>Constraints to avoid generating invalid tokens.</a:t>
            </a:r>
          </a:p>
          <a:p>
            <a:pPr marL="800100" lvl="1" indent="-342900">
              <a:lnSpc>
                <a:spcPct val="150000"/>
              </a:lnSpc>
              <a:buFont typeface="Arial" panose="020B0604020202020204" pitchFamily="34" charset="0"/>
              <a:buChar char="•"/>
            </a:pPr>
            <a:r>
              <a:rPr lang="en-US" sz="2000" dirty="0">
                <a:solidFill>
                  <a:srgbClr val="003359"/>
                </a:solidFill>
              </a:rPr>
              <a:t>Using </a:t>
            </a:r>
            <a:r>
              <a:rPr lang="en-US" sz="2000" dirty="0" err="1">
                <a:solidFill>
                  <a:srgbClr val="003359"/>
                </a:solidFill>
              </a:rPr>
              <a:t>Attoparsec</a:t>
            </a:r>
            <a:r>
              <a:rPr lang="en-US" sz="2000" dirty="0">
                <a:solidFill>
                  <a:srgbClr val="003359"/>
                </a:solidFill>
              </a:rPr>
              <a:t> parsing library that supports incremental input.</a:t>
            </a:r>
          </a:p>
          <a:p>
            <a:pPr marL="800100" lvl="1" indent="-342900">
              <a:lnSpc>
                <a:spcPct val="150000"/>
              </a:lnSpc>
              <a:buFont typeface="Arial" panose="020B0604020202020204" pitchFamily="34" charset="0"/>
              <a:buChar char="•"/>
            </a:pPr>
            <a:r>
              <a:rPr lang="en-US" sz="2000" dirty="0">
                <a:solidFill>
                  <a:srgbClr val="003359"/>
                </a:solidFill>
              </a:rPr>
              <a:t>If the parsing is successful, it will return the final AST. If not, it will return a failure value.</a:t>
            </a:r>
          </a:p>
        </p:txBody>
      </p:sp>
    </p:spTree>
    <p:extLst>
      <p:ext uri="{BB962C8B-B14F-4D97-AF65-F5344CB8AC3E}">
        <p14:creationId xmlns:p14="http://schemas.microsoft.com/office/powerpoint/2010/main" val="2331436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Incremental Constrained </a:t>
            </a:r>
          </a:p>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Beam Search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27</a:t>
            </a:fld>
            <a:endParaRPr lang="de-DE" altLang="de-DE"/>
          </a:p>
        </p:txBody>
      </p:sp>
      <p:pic>
        <p:nvPicPr>
          <p:cNvPr id="12" name="Picture 11" descr="A picture containing text, line, screenshot, diagram&#10;&#10;Description automatically generated">
            <a:extLst>
              <a:ext uri="{FF2B5EF4-FFF2-40B4-BE49-F238E27FC236}">
                <a16:creationId xmlns:a16="http://schemas.microsoft.com/office/drawing/2014/main" id="{5903506B-1496-B93D-3135-AA057A54C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420888"/>
            <a:ext cx="8610600" cy="1758588"/>
          </a:xfrm>
          <a:prstGeom prst="rect">
            <a:avLst/>
          </a:prstGeom>
        </p:spPr>
      </p:pic>
    </p:spTree>
    <p:extLst>
      <p:ext uri="{BB962C8B-B14F-4D97-AF65-F5344CB8AC3E}">
        <p14:creationId xmlns:p14="http://schemas.microsoft.com/office/powerpoint/2010/main" val="188335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PICARD on Spider </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28</a:t>
            </a:fld>
            <a:endParaRPr lang="de-DE" altLang="de-DE"/>
          </a:p>
        </p:txBody>
      </p:sp>
      <p:grpSp>
        <p:nvGrpSpPr>
          <p:cNvPr id="11" name="Group 10">
            <a:extLst>
              <a:ext uri="{FF2B5EF4-FFF2-40B4-BE49-F238E27FC236}">
                <a16:creationId xmlns:a16="http://schemas.microsoft.com/office/drawing/2014/main" id="{1C5EFF96-A6E8-267A-6AB0-23D564547CE4}"/>
              </a:ext>
            </a:extLst>
          </p:cNvPr>
          <p:cNvGrpSpPr/>
          <p:nvPr/>
        </p:nvGrpSpPr>
        <p:grpSpPr>
          <a:xfrm>
            <a:off x="755576" y="1380539"/>
            <a:ext cx="7910606" cy="4074085"/>
            <a:chOff x="827584" y="1587070"/>
            <a:chExt cx="7910606" cy="4074085"/>
          </a:xfrm>
        </p:grpSpPr>
        <p:pic>
          <p:nvPicPr>
            <p:cNvPr id="4" name="Picture 3">
              <a:extLst>
                <a:ext uri="{FF2B5EF4-FFF2-40B4-BE49-F238E27FC236}">
                  <a16:creationId xmlns:a16="http://schemas.microsoft.com/office/drawing/2014/main" id="{488AE20D-11C0-C8AB-E43B-39209E12BFC9}"/>
                </a:ext>
              </a:extLst>
            </p:cNvPr>
            <p:cNvPicPr>
              <a:picLocks noChangeAspect="1"/>
            </p:cNvPicPr>
            <p:nvPr/>
          </p:nvPicPr>
          <p:blipFill>
            <a:blip r:embed="rId3"/>
            <a:stretch>
              <a:fillRect/>
            </a:stretch>
          </p:blipFill>
          <p:spPr>
            <a:xfrm>
              <a:off x="939209" y="1587070"/>
              <a:ext cx="7798981" cy="2962848"/>
            </a:xfrm>
            <a:prstGeom prst="rect">
              <a:avLst/>
            </a:prstGeom>
          </p:spPr>
        </p:pic>
        <p:sp>
          <p:nvSpPr>
            <p:cNvPr id="10" name="TextBox 9">
              <a:extLst>
                <a:ext uri="{FF2B5EF4-FFF2-40B4-BE49-F238E27FC236}">
                  <a16:creationId xmlns:a16="http://schemas.microsoft.com/office/drawing/2014/main" id="{66E4B786-8F47-A07A-8C4D-E50FC04F4C3F}"/>
                </a:ext>
              </a:extLst>
            </p:cNvPr>
            <p:cNvSpPr txBox="1"/>
            <p:nvPr/>
          </p:nvSpPr>
          <p:spPr>
            <a:xfrm>
              <a:off x="827584" y="4830158"/>
              <a:ext cx="7543800" cy="830997"/>
            </a:xfrm>
            <a:prstGeom prst="rect">
              <a:avLst/>
            </a:prstGeom>
            <a:noFill/>
          </p:spPr>
          <p:txBody>
            <a:bodyPr wrap="square">
              <a:spAutoFit/>
            </a:bodyPr>
            <a:lstStyle/>
            <a:p>
              <a:pPr algn="ctr"/>
              <a:r>
                <a:rPr lang="en-US" sz="1600" dirty="0"/>
                <a:t>Using T5-3B </a:t>
              </a:r>
            </a:p>
            <a:p>
              <a:pPr algn="ctr"/>
              <a:r>
                <a:rPr lang="en-US" sz="1600" dirty="0"/>
                <a:t>Without PICARD: 12% invalid SQL predictions on Spider</a:t>
              </a:r>
            </a:p>
            <a:p>
              <a:pPr algn="ctr"/>
              <a:r>
                <a:rPr lang="en-US" sz="1600" dirty="0"/>
                <a:t>With PICARD: 2% invalid predictions</a:t>
              </a:r>
            </a:p>
          </p:txBody>
        </p:sp>
      </p:grpSp>
    </p:spTree>
    <p:extLst>
      <p:ext uri="{BB962C8B-B14F-4D97-AF65-F5344CB8AC3E}">
        <p14:creationId xmlns:p14="http://schemas.microsoft.com/office/powerpoint/2010/main" val="104097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Evaluation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1181100"/>
            <a:ext cx="7543800" cy="440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nSpc>
                <a:spcPct val="150000"/>
              </a:lnSpc>
              <a:defRPr/>
            </a:pPr>
            <a:r>
              <a:rPr lang="en-US" sz="2000" b="1" dirty="0"/>
              <a:t>Exact Set Matching</a:t>
            </a:r>
            <a:endParaRPr lang="en-US" sz="2000" dirty="0"/>
          </a:p>
          <a:p>
            <a:pPr marL="342900" indent="-342900">
              <a:lnSpc>
                <a:spcPct val="150000"/>
              </a:lnSpc>
              <a:buFont typeface="Arial" panose="020B0604020202020204" pitchFamily="34" charset="0"/>
              <a:buChar char="•"/>
              <a:defRPr/>
            </a:pPr>
            <a:r>
              <a:rPr lang="en-US" sz="2000" dirty="0"/>
              <a:t>Compares predicted SQL queries with reference queries, disregarding the order of elements.</a:t>
            </a:r>
          </a:p>
          <a:p>
            <a:pPr marL="342900" indent="-342900">
              <a:lnSpc>
                <a:spcPct val="150000"/>
              </a:lnSpc>
              <a:buFont typeface="Arial" panose="020B0604020202020204" pitchFamily="34" charset="0"/>
              <a:buChar char="•"/>
              <a:defRPr/>
            </a:pPr>
            <a:r>
              <a:rPr lang="en-US" sz="2000" dirty="0"/>
              <a:t>If the set of predicted queries is entirely in the reference query, the score is 1.0 else it's 0.0.</a:t>
            </a:r>
          </a:p>
          <a:p>
            <a:pPr marL="342900" indent="-342900">
              <a:lnSpc>
                <a:spcPct val="150000"/>
              </a:lnSpc>
              <a:buFont typeface="Arial" panose="020B0604020202020204" pitchFamily="34" charset="0"/>
              <a:buChar char="•"/>
              <a:defRPr/>
            </a:pPr>
            <a:r>
              <a:rPr lang="en-US" sz="2000" dirty="0"/>
              <a:t>Unlike "Exact Matching", which requires a perfect match in terms of element order, capitalization, and spaces, "Exact Set Matching" is more forgiving.</a:t>
            </a:r>
          </a:p>
        </p:txBody>
      </p:sp>
      <p:sp>
        <p:nvSpPr>
          <p:cNvPr id="2" name="Date Placeholder 1">
            <a:extLst>
              <a:ext uri="{FF2B5EF4-FFF2-40B4-BE49-F238E27FC236}">
                <a16:creationId xmlns:a16="http://schemas.microsoft.com/office/drawing/2014/main" id="{CDDF33F2-778F-CE86-11DC-A7FAC8116F55}"/>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CE6FD9E-762F-1FB0-6739-54CCA9487652}"/>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29</a:t>
            </a:fld>
            <a:endParaRPr lang="de-DE" altLang="de-DE"/>
          </a:p>
        </p:txBody>
      </p:sp>
    </p:spTree>
    <p:extLst>
      <p:ext uri="{BB962C8B-B14F-4D97-AF65-F5344CB8AC3E}">
        <p14:creationId xmlns:p14="http://schemas.microsoft.com/office/powerpoint/2010/main" val="2336719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CONTENTS </a:t>
            </a:r>
          </a:p>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OUTLINE</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2FDA7143-4227-80F3-49DC-DC7F9EDA2D7B}"/>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42A271EC-FD9F-280D-A168-0989EA526472}"/>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a:t>
            </a:fld>
            <a:endParaRPr lang="de-DE" altLang="de-DE"/>
          </a:p>
        </p:txBody>
      </p:sp>
      <p:sp>
        <p:nvSpPr>
          <p:cNvPr id="4" name="TextBox 3">
            <a:extLst>
              <a:ext uri="{FF2B5EF4-FFF2-40B4-BE49-F238E27FC236}">
                <a16:creationId xmlns:a16="http://schemas.microsoft.com/office/drawing/2014/main" id="{8F63F871-8217-4626-DEDE-7D75E18B6BD4}"/>
              </a:ext>
            </a:extLst>
          </p:cNvPr>
          <p:cNvSpPr txBox="1"/>
          <p:nvPr/>
        </p:nvSpPr>
        <p:spPr>
          <a:xfrm>
            <a:off x="1066800" y="1905506"/>
            <a:ext cx="7543800" cy="3046988"/>
          </a:xfrm>
          <a:prstGeom prst="rect">
            <a:avLst/>
          </a:prstGeom>
          <a:noFill/>
        </p:spPr>
        <p:txBody>
          <a:bodyPr wrap="square" anchor="ctr">
            <a:spAutoFit/>
          </a:bodyPr>
          <a:lstStyle/>
          <a:p>
            <a:pPr marL="342900" indent="-342900" algn="l" fontAlgn="auto" latinLnBrk="1">
              <a:buFont typeface="Arial" panose="020B0604020202020204" pitchFamily="34" charset="0"/>
              <a:buChar char="•"/>
            </a:pPr>
            <a:endParaRPr lang="en-US" sz="24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a:p>
            <a:pPr marL="342900" indent="-342900" algn="l" fontAlgn="auto" latinLnBrk="1">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Introduction &amp; Research Question</a:t>
            </a:r>
          </a:p>
          <a:p>
            <a:pPr marL="342900" indent="-342900" algn="l" fontAlgn="auto" latinLnBrk="1">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Datasets</a:t>
            </a:r>
          </a:p>
          <a:p>
            <a:pPr marL="342900" indent="-342900" algn="l" fontAlgn="auto" latinLnBrk="1">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Methods</a:t>
            </a:r>
          </a:p>
          <a:p>
            <a:pPr marL="342900" indent="-342900" algn="l" fontAlgn="auto" latinLnBrk="1">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Our Experiments (with GPT and T5)</a:t>
            </a:r>
          </a:p>
          <a:p>
            <a:pPr marL="342900" indent="-342900" algn="l" fontAlgn="auto" latinLnBrk="1">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Conclusion</a:t>
            </a:r>
          </a:p>
          <a:p>
            <a:pPr marL="342900" indent="-342900" algn="l" fontAlgn="auto" latinLnBrk="1">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Future Direction and Discussion</a:t>
            </a:r>
          </a:p>
          <a:p>
            <a:pPr marL="342900" indent="-342900" algn="l" fontAlgn="auto" latinLnBrk="1">
              <a:buFont typeface="Arial" panose="020B0604020202020204" pitchFamily="34" charset="0"/>
              <a:buChar char="•"/>
            </a:pPr>
            <a:endParaRPr lang="en-US" sz="24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Evaluation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1181100"/>
            <a:ext cx="7543800" cy="440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nSpc>
                <a:spcPct val="150000"/>
              </a:lnSpc>
              <a:defRPr/>
            </a:pPr>
            <a:r>
              <a:rPr lang="en-US" sz="2000" b="1" dirty="0"/>
              <a:t>Execution Accuracy</a:t>
            </a:r>
          </a:p>
          <a:p>
            <a:pPr marL="342900" indent="-342900">
              <a:lnSpc>
                <a:spcPct val="150000"/>
              </a:lnSpc>
              <a:buFont typeface="Arial" panose="020B0604020202020204" pitchFamily="34" charset="0"/>
              <a:buChar char="•"/>
              <a:defRPr/>
            </a:pPr>
            <a:r>
              <a:rPr lang="en-US" sz="2000" dirty="0"/>
              <a:t>Measures the percentage of correctly generated SQL queries that execute successfully on a database.</a:t>
            </a:r>
          </a:p>
          <a:p>
            <a:pPr marL="342900" indent="-342900">
              <a:lnSpc>
                <a:spcPct val="150000"/>
              </a:lnSpc>
              <a:buFont typeface="Arial" panose="020B0604020202020204" pitchFamily="34" charset="0"/>
              <a:buChar char="•"/>
              <a:defRPr/>
            </a:pPr>
            <a:r>
              <a:rPr lang="en-US" sz="2000" dirty="0"/>
              <a:t>Higher values denote better performance, with this metric focusing on syntactic and semantic correctness of the generated queries.</a:t>
            </a:r>
          </a:p>
          <a:p>
            <a:pPr marL="342900" indent="-342900">
              <a:lnSpc>
                <a:spcPct val="150000"/>
              </a:lnSpc>
              <a:buFont typeface="Arial" panose="020B0604020202020204" pitchFamily="34" charset="0"/>
              <a:buChar char="•"/>
              <a:defRPr/>
            </a:pPr>
            <a:r>
              <a:rPr lang="en-US" sz="2000" dirty="0"/>
              <a:t>As "Execution Accuracy" does not assess the relevance or comprehensiveness of the returned data, it's often combined with other metrics</a:t>
            </a:r>
            <a:endParaRPr lang="de-DE" altLang="de-DE" sz="1800" dirty="0"/>
          </a:p>
        </p:txBody>
      </p:sp>
      <p:sp>
        <p:nvSpPr>
          <p:cNvPr id="2" name="Date Placeholder 1">
            <a:extLst>
              <a:ext uri="{FF2B5EF4-FFF2-40B4-BE49-F238E27FC236}">
                <a16:creationId xmlns:a16="http://schemas.microsoft.com/office/drawing/2014/main" id="{CDDF33F2-778F-CE86-11DC-A7FAC8116F55}"/>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CE6FD9E-762F-1FB0-6739-54CCA9487652}"/>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30</a:t>
            </a:fld>
            <a:endParaRPr lang="de-DE" altLang="de-DE"/>
          </a:p>
        </p:txBody>
      </p:sp>
    </p:spTree>
    <p:extLst>
      <p:ext uri="{BB962C8B-B14F-4D97-AF65-F5344CB8AC3E}">
        <p14:creationId xmlns:p14="http://schemas.microsoft.com/office/powerpoint/2010/main" val="2383803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Experiments </a:t>
            </a:r>
          </a:p>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&amp; Findings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7A454EEE-9B82-3334-211C-7B5407B4A3EC}"/>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86A0E53-2FA5-26DE-8FA3-FA4F4FF03B8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31</a:t>
            </a:fld>
            <a:endParaRPr lang="de-DE" altLang="de-DE"/>
          </a:p>
        </p:txBody>
      </p:sp>
    </p:spTree>
    <p:extLst>
      <p:ext uri="{BB962C8B-B14F-4D97-AF65-F5344CB8AC3E}">
        <p14:creationId xmlns:p14="http://schemas.microsoft.com/office/powerpoint/2010/main" val="2143493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 T5-PICARD</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7A454EEE-9B82-3334-211C-7B5407B4A3EC}"/>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86A0E53-2FA5-26DE-8FA3-FA4F4FF03B8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32</a:t>
            </a:fld>
            <a:endParaRPr lang="de-DE" altLang="de-DE"/>
          </a:p>
        </p:txBody>
      </p:sp>
    </p:spTree>
    <p:extLst>
      <p:ext uri="{BB962C8B-B14F-4D97-AF65-F5344CB8AC3E}">
        <p14:creationId xmlns:p14="http://schemas.microsoft.com/office/powerpoint/2010/main" val="2163566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evaluation with T5 PICARD</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33</a:t>
            </a:fld>
            <a:endParaRPr lang="de-DE" altLang="de-DE"/>
          </a:p>
        </p:txBody>
      </p:sp>
      <p:pic>
        <p:nvPicPr>
          <p:cNvPr id="10" name="Picture 9">
            <a:extLst>
              <a:ext uri="{FF2B5EF4-FFF2-40B4-BE49-F238E27FC236}">
                <a16:creationId xmlns:a16="http://schemas.microsoft.com/office/drawing/2014/main" id="{6D85BAF3-AAE3-228D-1D5B-75FC5A967F95}"/>
              </a:ext>
            </a:extLst>
          </p:cNvPr>
          <p:cNvPicPr>
            <a:picLocks noChangeAspect="1"/>
          </p:cNvPicPr>
          <p:nvPr/>
        </p:nvPicPr>
        <p:blipFill>
          <a:blip r:embed="rId3"/>
          <a:stretch>
            <a:fillRect/>
          </a:stretch>
        </p:blipFill>
        <p:spPr>
          <a:xfrm>
            <a:off x="870248" y="3581733"/>
            <a:ext cx="7740352" cy="1620221"/>
          </a:xfrm>
          <a:prstGeom prst="rect">
            <a:avLst/>
          </a:prstGeom>
        </p:spPr>
      </p:pic>
      <p:sp>
        <p:nvSpPr>
          <p:cNvPr id="12" name="TextBox 11">
            <a:extLst>
              <a:ext uri="{FF2B5EF4-FFF2-40B4-BE49-F238E27FC236}">
                <a16:creationId xmlns:a16="http://schemas.microsoft.com/office/drawing/2014/main" id="{2CAECF73-9FCE-76B8-E604-6795EA3018D5}"/>
              </a:ext>
            </a:extLst>
          </p:cNvPr>
          <p:cNvSpPr txBox="1"/>
          <p:nvPr/>
        </p:nvSpPr>
        <p:spPr>
          <a:xfrm>
            <a:off x="1066800" y="1268760"/>
            <a:ext cx="7543800" cy="1477328"/>
          </a:xfrm>
          <a:prstGeom prst="rect">
            <a:avLst/>
          </a:prstGeom>
          <a:noFill/>
        </p:spPr>
        <p:txBody>
          <a:bodyPr wrap="square">
            <a:spAutoFit/>
          </a:bodyPr>
          <a:lstStyle/>
          <a:p>
            <a:pPr marL="285750" indent="-285750" algn="l">
              <a:buFont typeface="Arial" panose="020B0604020202020204" pitchFamily="34" charset="0"/>
              <a:buChar char="•"/>
            </a:pPr>
            <a:r>
              <a:rPr lang="en-US" sz="1800" b="0" i="0" dirty="0">
                <a:solidFill>
                  <a:srgbClr val="003359"/>
                </a:solidFill>
                <a:effectLst/>
                <a:latin typeface="+mn-lt"/>
              </a:rPr>
              <a:t>Experiment conducted using SEOSS dataset and the PICARD model.</a:t>
            </a:r>
          </a:p>
          <a:p>
            <a:pPr marL="285750" indent="-285750" algn="l">
              <a:buFont typeface="Arial" panose="020B0604020202020204" pitchFamily="34" charset="0"/>
              <a:buChar char="•"/>
            </a:pPr>
            <a:r>
              <a:rPr lang="en-US" sz="1800" b="0" i="0" dirty="0">
                <a:solidFill>
                  <a:srgbClr val="003359"/>
                </a:solidFill>
                <a:effectLst/>
                <a:latin typeface="+mn-lt"/>
              </a:rPr>
              <a:t>Comparison made with </a:t>
            </a:r>
            <a:r>
              <a:rPr lang="en-US" sz="1800" b="0" i="0" dirty="0" err="1">
                <a:solidFill>
                  <a:srgbClr val="003359"/>
                </a:solidFill>
                <a:effectLst/>
                <a:latin typeface="+mn-lt"/>
              </a:rPr>
              <a:t>SQLNet</a:t>
            </a:r>
            <a:r>
              <a:rPr lang="en-US" sz="1800" b="0" i="0" dirty="0">
                <a:solidFill>
                  <a:srgbClr val="003359"/>
                </a:solidFill>
                <a:effectLst/>
                <a:latin typeface="+mn-lt"/>
              </a:rPr>
              <a:t> and </a:t>
            </a:r>
            <a:r>
              <a:rPr lang="en-US" sz="1800" b="0" i="0" dirty="0" err="1">
                <a:solidFill>
                  <a:srgbClr val="003359"/>
                </a:solidFill>
                <a:effectLst/>
                <a:latin typeface="+mn-lt"/>
              </a:rPr>
              <a:t>RatSQL</a:t>
            </a:r>
            <a:r>
              <a:rPr lang="en-US" sz="1800" b="0" i="0" dirty="0">
                <a:solidFill>
                  <a:srgbClr val="003359"/>
                </a:solidFill>
                <a:effectLst/>
                <a:latin typeface="+mn-lt"/>
              </a:rPr>
              <a:t>.</a:t>
            </a:r>
          </a:p>
          <a:p>
            <a:pPr marL="285750" indent="-285750" algn="l">
              <a:buFont typeface="Arial" panose="020B0604020202020204" pitchFamily="34" charset="0"/>
              <a:buChar char="•"/>
            </a:pPr>
            <a:r>
              <a:rPr lang="en-US" sz="1800" b="0" i="0" dirty="0">
                <a:solidFill>
                  <a:srgbClr val="003359"/>
                </a:solidFill>
                <a:effectLst/>
                <a:latin typeface="+mn-lt"/>
              </a:rPr>
              <a:t>T5-Base and T5-Large models used for the experiment.</a:t>
            </a:r>
          </a:p>
          <a:p>
            <a:pPr marL="285750" indent="-285750" algn="l">
              <a:buFont typeface="Arial" panose="020B0604020202020204" pitchFamily="34" charset="0"/>
              <a:buChar char="•"/>
            </a:pPr>
            <a:r>
              <a:rPr lang="en-US" sz="1800" b="0" i="0" dirty="0">
                <a:solidFill>
                  <a:srgbClr val="003359"/>
                </a:solidFill>
                <a:effectLst/>
                <a:latin typeface="+mn-lt"/>
              </a:rPr>
              <a:t>Goal: To see if PICARD can achieve similar results to </a:t>
            </a:r>
            <a:r>
              <a:rPr lang="en-US" sz="1800" b="0" i="0" dirty="0" err="1">
                <a:solidFill>
                  <a:srgbClr val="003359"/>
                </a:solidFill>
                <a:effectLst/>
                <a:latin typeface="+mn-lt"/>
              </a:rPr>
              <a:t>SQLNet</a:t>
            </a:r>
            <a:r>
              <a:rPr lang="en-US" sz="1800" b="0" i="0" dirty="0">
                <a:solidFill>
                  <a:srgbClr val="003359"/>
                </a:solidFill>
                <a:effectLst/>
                <a:latin typeface="+mn-lt"/>
              </a:rPr>
              <a:t> and </a:t>
            </a:r>
            <a:r>
              <a:rPr lang="en-US" sz="1800" b="0" i="0" dirty="0" err="1">
                <a:solidFill>
                  <a:srgbClr val="003359"/>
                </a:solidFill>
                <a:effectLst/>
                <a:latin typeface="+mn-lt"/>
              </a:rPr>
              <a:t>RatSQL</a:t>
            </a:r>
            <a:r>
              <a:rPr lang="en-US" sz="1800" b="0" i="0" dirty="0">
                <a:solidFill>
                  <a:srgbClr val="003359"/>
                </a:solidFill>
                <a:effectLst/>
                <a:latin typeface="+mn-lt"/>
              </a:rPr>
              <a:t>.</a:t>
            </a:r>
          </a:p>
        </p:txBody>
      </p:sp>
    </p:spTree>
    <p:extLst>
      <p:ext uri="{BB962C8B-B14F-4D97-AF65-F5344CB8AC3E}">
        <p14:creationId xmlns:p14="http://schemas.microsoft.com/office/powerpoint/2010/main" val="2962625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evaluation with T5 PICARD</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34</a:t>
            </a:fld>
            <a:endParaRPr lang="de-DE" altLang="de-DE"/>
          </a:p>
        </p:txBody>
      </p:sp>
      <p:sp>
        <p:nvSpPr>
          <p:cNvPr id="12" name="TextBox 11">
            <a:extLst>
              <a:ext uri="{FF2B5EF4-FFF2-40B4-BE49-F238E27FC236}">
                <a16:creationId xmlns:a16="http://schemas.microsoft.com/office/drawing/2014/main" id="{2CAECF73-9FCE-76B8-E604-6795EA3018D5}"/>
              </a:ext>
            </a:extLst>
          </p:cNvPr>
          <p:cNvSpPr txBox="1"/>
          <p:nvPr/>
        </p:nvSpPr>
        <p:spPr>
          <a:xfrm>
            <a:off x="1066800" y="1268760"/>
            <a:ext cx="7543800" cy="1477328"/>
          </a:xfrm>
          <a:prstGeom prst="rect">
            <a:avLst/>
          </a:prstGeom>
          <a:noFill/>
        </p:spPr>
        <p:txBody>
          <a:bodyPr wrap="square">
            <a:spAutoFit/>
          </a:bodyPr>
          <a:lstStyle/>
          <a:p>
            <a:pPr marL="285750" indent="-285750" algn="l">
              <a:buFont typeface="Arial" panose="020B0604020202020204" pitchFamily="34" charset="0"/>
              <a:buChar char="•"/>
            </a:pPr>
            <a:r>
              <a:rPr lang="en-US" sz="1800" b="0" i="0" dirty="0">
                <a:solidFill>
                  <a:srgbClr val="003359"/>
                </a:solidFill>
                <a:effectLst/>
                <a:latin typeface="+mj-lt"/>
              </a:rPr>
              <a:t>Experiment conducted using SEOSS dataset and the PICARD model.</a:t>
            </a:r>
          </a:p>
          <a:p>
            <a:pPr marL="285750" indent="-285750" algn="l">
              <a:buFont typeface="Arial" panose="020B0604020202020204" pitchFamily="34" charset="0"/>
              <a:buChar char="•"/>
            </a:pPr>
            <a:r>
              <a:rPr lang="en-US" sz="1800" b="0" i="0" dirty="0">
                <a:solidFill>
                  <a:srgbClr val="003359"/>
                </a:solidFill>
                <a:effectLst/>
                <a:latin typeface="+mj-lt"/>
              </a:rPr>
              <a:t>Comparison made with </a:t>
            </a:r>
            <a:r>
              <a:rPr lang="en-US" sz="1800" b="0" i="0" dirty="0" err="1">
                <a:solidFill>
                  <a:srgbClr val="003359"/>
                </a:solidFill>
                <a:effectLst/>
                <a:latin typeface="+mj-lt"/>
              </a:rPr>
              <a:t>SQLNet</a:t>
            </a:r>
            <a:r>
              <a:rPr lang="en-US" sz="1800" b="0" i="0" dirty="0">
                <a:solidFill>
                  <a:srgbClr val="003359"/>
                </a:solidFill>
                <a:effectLst/>
                <a:latin typeface="+mj-lt"/>
              </a:rPr>
              <a:t> and </a:t>
            </a:r>
            <a:r>
              <a:rPr lang="en-US" sz="1800" b="0" i="0" dirty="0" err="1">
                <a:solidFill>
                  <a:srgbClr val="003359"/>
                </a:solidFill>
                <a:effectLst/>
                <a:latin typeface="+mj-lt"/>
              </a:rPr>
              <a:t>RatSQL</a:t>
            </a:r>
            <a:r>
              <a:rPr lang="en-US" sz="1800" b="0" i="0" dirty="0">
                <a:solidFill>
                  <a:srgbClr val="003359"/>
                </a:solidFill>
                <a:effectLst/>
                <a:latin typeface="+mj-lt"/>
              </a:rPr>
              <a:t>.</a:t>
            </a:r>
          </a:p>
          <a:p>
            <a:pPr marL="285750" indent="-285750" algn="l">
              <a:buFont typeface="Arial" panose="020B0604020202020204" pitchFamily="34" charset="0"/>
              <a:buChar char="•"/>
            </a:pPr>
            <a:r>
              <a:rPr lang="en-US" sz="1800" b="0" i="0" dirty="0">
                <a:solidFill>
                  <a:srgbClr val="003359"/>
                </a:solidFill>
                <a:effectLst/>
                <a:latin typeface="+mj-lt"/>
              </a:rPr>
              <a:t>T5-Base and T5-Large models used for the experiment.</a:t>
            </a:r>
          </a:p>
          <a:p>
            <a:pPr marL="285750" indent="-285750" algn="l">
              <a:buFont typeface="Arial" panose="020B0604020202020204" pitchFamily="34" charset="0"/>
              <a:buChar char="•"/>
            </a:pPr>
            <a:r>
              <a:rPr lang="en-US" sz="1800" b="0" i="0" dirty="0">
                <a:solidFill>
                  <a:srgbClr val="003359"/>
                </a:solidFill>
                <a:effectLst/>
                <a:latin typeface="+mj-lt"/>
              </a:rPr>
              <a:t>Goal: To see if PICARD can achieve similar results to </a:t>
            </a:r>
            <a:r>
              <a:rPr lang="en-US" sz="1800" b="0" i="0" dirty="0" err="1">
                <a:solidFill>
                  <a:srgbClr val="003359"/>
                </a:solidFill>
                <a:effectLst/>
                <a:latin typeface="+mj-lt"/>
              </a:rPr>
              <a:t>SQLNet</a:t>
            </a:r>
            <a:r>
              <a:rPr lang="en-US" sz="1800" b="0" i="0" dirty="0">
                <a:solidFill>
                  <a:srgbClr val="003359"/>
                </a:solidFill>
                <a:effectLst/>
                <a:latin typeface="+mj-lt"/>
              </a:rPr>
              <a:t> and </a:t>
            </a:r>
            <a:r>
              <a:rPr lang="en-US" sz="1800" b="0" i="0" dirty="0" err="1">
                <a:solidFill>
                  <a:srgbClr val="003359"/>
                </a:solidFill>
                <a:effectLst/>
                <a:latin typeface="+mj-lt"/>
              </a:rPr>
              <a:t>RatSQL</a:t>
            </a:r>
            <a:r>
              <a:rPr lang="en-US" sz="1800" b="0" i="0" dirty="0">
                <a:solidFill>
                  <a:srgbClr val="003359"/>
                </a:solidFill>
                <a:effectLst/>
                <a:latin typeface="+mj-lt"/>
              </a:rPr>
              <a:t>.</a:t>
            </a:r>
          </a:p>
        </p:txBody>
      </p:sp>
      <p:pic>
        <p:nvPicPr>
          <p:cNvPr id="4" name="Picture 3">
            <a:extLst>
              <a:ext uri="{FF2B5EF4-FFF2-40B4-BE49-F238E27FC236}">
                <a16:creationId xmlns:a16="http://schemas.microsoft.com/office/drawing/2014/main" id="{D5FB0CC6-64D0-0524-F084-02D00F747C95}"/>
              </a:ext>
            </a:extLst>
          </p:cNvPr>
          <p:cNvPicPr>
            <a:picLocks noChangeAspect="1"/>
          </p:cNvPicPr>
          <p:nvPr/>
        </p:nvPicPr>
        <p:blipFill>
          <a:blip r:embed="rId3"/>
          <a:stretch>
            <a:fillRect/>
          </a:stretch>
        </p:blipFill>
        <p:spPr>
          <a:xfrm>
            <a:off x="932520" y="3379929"/>
            <a:ext cx="7812360" cy="1849271"/>
          </a:xfrm>
          <a:prstGeom prst="rect">
            <a:avLst/>
          </a:prstGeom>
        </p:spPr>
      </p:pic>
      <p:sp>
        <p:nvSpPr>
          <p:cNvPr id="6" name="Rectangle 5">
            <a:extLst>
              <a:ext uri="{FF2B5EF4-FFF2-40B4-BE49-F238E27FC236}">
                <a16:creationId xmlns:a16="http://schemas.microsoft.com/office/drawing/2014/main" id="{A511EC30-BF58-EB31-5E78-B97C2230F42A}"/>
              </a:ext>
            </a:extLst>
          </p:cNvPr>
          <p:cNvSpPr/>
          <p:nvPr/>
        </p:nvSpPr>
        <p:spPr bwMode="auto">
          <a:xfrm>
            <a:off x="7956376" y="4653136"/>
            <a:ext cx="788504" cy="551823"/>
          </a:xfrm>
          <a:prstGeom prst="rect">
            <a:avLst/>
          </a:prstGeom>
          <a:noFill/>
          <a:ln w="9525" cap="flat" cmpd="sng" algn="ctr">
            <a:solidFill>
              <a:srgbClr val="FF7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303641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 ChatGPT</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7A454EEE-9B82-3334-211C-7B5407B4A3EC}"/>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86A0E53-2FA5-26DE-8FA3-FA4F4FF03B8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35</a:t>
            </a:fld>
            <a:endParaRPr lang="de-DE" altLang="de-DE"/>
          </a:p>
        </p:txBody>
      </p:sp>
    </p:spTree>
    <p:extLst>
      <p:ext uri="{BB962C8B-B14F-4D97-AF65-F5344CB8AC3E}">
        <p14:creationId xmlns:p14="http://schemas.microsoft.com/office/powerpoint/2010/main" val="2884288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evaluation with ChatGPT</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36</a:t>
            </a:fld>
            <a:endParaRPr lang="de-DE" altLang="de-DE"/>
          </a:p>
        </p:txBody>
      </p:sp>
      <p:sp>
        <p:nvSpPr>
          <p:cNvPr id="12" name="TextBox 11">
            <a:extLst>
              <a:ext uri="{FF2B5EF4-FFF2-40B4-BE49-F238E27FC236}">
                <a16:creationId xmlns:a16="http://schemas.microsoft.com/office/drawing/2014/main" id="{2CAECF73-9FCE-76B8-E604-6795EA3018D5}"/>
              </a:ext>
            </a:extLst>
          </p:cNvPr>
          <p:cNvSpPr txBox="1"/>
          <p:nvPr/>
        </p:nvSpPr>
        <p:spPr>
          <a:xfrm>
            <a:off x="1066800" y="1268760"/>
            <a:ext cx="7543800" cy="3693319"/>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003359"/>
                </a:solidFill>
                <a:latin typeface="+mn-lt"/>
              </a:rPr>
              <a:t>The Generative Pre-trained Transformers (GPT) architecture has significantly influenced natural language processing with self-attention mechanisms, allowing efficient training and superior NLP task performance.</a:t>
            </a:r>
          </a:p>
          <a:p>
            <a:pPr marL="285750" indent="-285750">
              <a:buFont typeface="Arial" panose="020B0604020202020204" pitchFamily="34" charset="0"/>
              <a:buChar char="•"/>
            </a:pPr>
            <a:r>
              <a:rPr lang="en-US" sz="1800" dirty="0">
                <a:solidFill>
                  <a:srgbClr val="003359"/>
                </a:solidFill>
                <a:latin typeface="+mn-lt"/>
              </a:rPr>
              <a:t>GPT models are inherently generative, designed to create text based on provided context.</a:t>
            </a:r>
          </a:p>
          <a:p>
            <a:pPr marL="285750" indent="-285750">
              <a:buFont typeface="Arial" panose="020B0604020202020204" pitchFamily="34" charset="0"/>
              <a:buChar char="•"/>
            </a:pPr>
            <a:r>
              <a:rPr lang="en-US" sz="1800" dirty="0">
                <a:solidFill>
                  <a:srgbClr val="003359"/>
                </a:solidFill>
                <a:latin typeface="+mn-lt"/>
              </a:rPr>
              <a:t>They are pre-trained on a vast volume of text data to learn structure and patterns in natural language. </a:t>
            </a:r>
          </a:p>
          <a:p>
            <a:pPr marL="285750" indent="-285750">
              <a:buFont typeface="Arial" panose="020B0604020202020204" pitchFamily="34" charset="0"/>
              <a:buChar char="•"/>
            </a:pPr>
            <a:r>
              <a:rPr lang="en-US" sz="1800" dirty="0">
                <a:solidFill>
                  <a:srgbClr val="003359"/>
                </a:solidFill>
                <a:latin typeface="+mn-lt"/>
              </a:rPr>
              <a:t>Number of parameters:</a:t>
            </a:r>
          </a:p>
          <a:p>
            <a:pPr marL="742950" lvl="1" indent="-285750">
              <a:buFont typeface="Arial" panose="020B0604020202020204" pitchFamily="34" charset="0"/>
              <a:buChar char="•"/>
            </a:pPr>
            <a:r>
              <a:rPr lang="en-US" sz="1800" dirty="0">
                <a:solidFill>
                  <a:srgbClr val="003359"/>
                </a:solidFill>
                <a:latin typeface="+mn-lt"/>
              </a:rPr>
              <a:t>GPT-1 : 117 million</a:t>
            </a:r>
          </a:p>
          <a:p>
            <a:pPr marL="742950" lvl="1" indent="-285750">
              <a:buFont typeface="Arial" panose="020B0604020202020204" pitchFamily="34" charset="0"/>
              <a:buChar char="•"/>
            </a:pPr>
            <a:r>
              <a:rPr lang="en-US" sz="1800" dirty="0">
                <a:solidFill>
                  <a:srgbClr val="003359"/>
                </a:solidFill>
                <a:latin typeface="+mn-lt"/>
              </a:rPr>
              <a:t>GPT-2 :1.5 billion</a:t>
            </a:r>
          </a:p>
          <a:p>
            <a:pPr marL="742950" lvl="1" indent="-285750">
              <a:buFont typeface="Arial" panose="020B0604020202020204" pitchFamily="34" charset="0"/>
              <a:buChar char="•"/>
            </a:pPr>
            <a:r>
              <a:rPr lang="en-US" sz="1800" dirty="0">
                <a:solidFill>
                  <a:srgbClr val="003359"/>
                </a:solidFill>
                <a:latin typeface="+mn-lt"/>
              </a:rPr>
              <a:t>GPT-3 :175 billion</a:t>
            </a:r>
          </a:p>
          <a:p>
            <a:pPr marL="742950" lvl="1" indent="-285750">
              <a:buFont typeface="Arial" panose="020B0604020202020204" pitchFamily="34" charset="0"/>
              <a:buChar char="•"/>
            </a:pPr>
            <a:r>
              <a:rPr lang="en-US" sz="1800" dirty="0">
                <a:solidFill>
                  <a:srgbClr val="003359"/>
                </a:solidFill>
                <a:latin typeface="+mn-lt"/>
              </a:rPr>
              <a:t>GPT-4 has not been officially disclosed. (rumor 170 trillion)</a:t>
            </a:r>
          </a:p>
        </p:txBody>
      </p:sp>
    </p:spTree>
    <p:extLst>
      <p:ext uri="{BB962C8B-B14F-4D97-AF65-F5344CB8AC3E}">
        <p14:creationId xmlns:p14="http://schemas.microsoft.com/office/powerpoint/2010/main" val="346820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Prompt Engineering</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37</a:t>
            </a:fld>
            <a:endParaRPr lang="de-DE" altLang="de-DE"/>
          </a:p>
        </p:txBody>
      </p:sp>
      <p:sp>
        <p:nvSpPr>
          <p:cNvPr id="12" name="TextBox 11">
            <a:extLst>
              <a:ext uri="{FF2B5EF4-FFF2-40B4-BE49-F238E27FC236}">
                <a16:creationId xmlns:a16="http://schemas.microsoft.com/office/drawing/2014/main" id="{2CAECF73-9FCE-76B8-E604-6795EA3018D5}"/>
              </a:ext>
            </a:extLst>
          </p:cNvPr>
          <p:cNvSpPr txBox="1"/>
          <p:nvPr/>
        </p:nvSpPr>
        <p:spPr>
          <a:xfrm>
            <a:off x="1066800" y="1268760"/>
            <a:ext cx="7543800" cy="41903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solidFill>
                  <a:srgbClr val="003359"/>
                </a:solidFill>
                <a:latin typeface="+mn-lt"/>
              </a:rPr>
              <a:t>Prompt: Open-ended Instruction provided by user to LLM</a:t>
            </a:r>
          </a:p>
          <a:p>
            <a:pPr marL="285750" indent="-285750">
              <a:lnSpc>
                <a:spcPct val="150000"/>
              </a:lnSpc>
              <a:buFont typeface="Arial" panose="020B0604020202020204" pitchFamily="34" charset="0"/>
              <a:buChar char="•"/>
            </a:pPr>
            <a:r>
              <a:rPr lang="en-US" sz="2000" dirty="0">
                <a:solidFill>
                  <a:srgbClr val="003359"/>
                </a:solidFill>
                <a:latin typeface="+mn-lt"/>
              </a:rPr>
              <a:t>Prompt Engineering is an emerging field aimed at enhancing the performance of large language models (LLMs) across diverse applications by refining prompts.</a:t>
            </a:r>
          </a:p>
          <a:p>
            <a:pPr marL="285750" indent="-285750">
              <a:lnSpc>
                <a:spcPct val="150000"/>
              </a:lnSpc>
              <a:buFont typeface="Arial" panose="020B0604020202020204" pitchFamily="34" charset="0"/>
              <a:buChar char="•"/>
            </a:pPr>
            <a:r>
              <a:rPr lang="en-US" sz="2000" dirty="0">
                <a:solidFill>
                  <a:srgbClr val="003359"/>
                </a:solidFill>
                <a:latin typeface="+mn-lt"/>
              </a:rPr>
              <a:t>Mastering prompt engineering enables deeper insights into the potential of LLMs and augments their proficiency in handling various tasks.</a:t>
            </a:r>
          </a:p>
          <a:p>
            <a:pPr marL="285750" indent="-285750">
              <a:lnSpc>
                <a:spcPct val="150000"/>
              </a:lnSpc>
              <a:buFont typeface="Arial" panose="020B0604020202020204" pitchFamily="34" charset="0"/>
              <a:buChar char="•"/>
            </a:pPr>
            <a:r>
              <a:rPr lang="en-US" sz="2000" dirty="0">
                <a:solidFill>
                  <a:srgbClr val="003359"/>
                </a:solidFill>
                <a:latin typeface="+mn-lt"/>
              </a:rPr>
              <a:t>With OpenAI API you can use different AI model versions with custom parameters, for your specific task.</a:t>
            </a:r>
          </a:p>
        </p:txBody>
      </p:sp>
    </p:spTree>
    <p:extLst>
      <p:ext uri="{BB962C8B-B14F-4D97-AF65-F5344CB8AC3E}">
        <p14:creationId xmlns:p14="http://schemas.microsoft.com/office/powerpoint/2010/main" val="333546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Prompt Engineering</a:t>
            </a:r>
          </a:p>
          <a:p>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Roles: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38</a:t>
            </a:fld>
            <a:endParaRPr lang="de-DE" altLang="de-DE"/>
          </a:p>
        </p:txBody>
      </p:sp>
      <p:sp>
        <p:nvSpPr>
          <p:cNvPr id="12" name="TextBox 11">
            <a:extLst>
              <a:ext uri="{FF2B5EF4-FFF2-40B4-BE49-F238E27FC236}">
                <a16:creationId xmlns:a16="http://schemas.microsoft.com/office/drawing/2014/main" id="{2CAECF73-9FCE-76B8-E604-6795EA3018D5}"/>
              </a:ext>
            </a:extLst>
          </p:cNvPr>
          <p:cNvSpPr txBox="1"/>
          <p:nvPr/>
        </p:nvSpPr>
        <p:spPr>
          <a:xfrm>
            <a:off x="1066800" y="1752600"/>
            <a:ext cx="7543800" cy="3170099"/>
          </a:xfrm>
          <a:prstGeom prst="rect">
            <a:avLst/>
          </a:prstGeom>
          <a:noFill/>
        </p:spPr>
        <p:txBody>
          <a:bodyPr wrap="square">
            <a:spAutoFit/>
          </a:bodyPr>
          <a:lstStyle/>
          <a:p>
            <a:pPr marL="285750" indent="-285750">
              <a:buFont typeface="Arial" panose="020B0604020202020204" pitchFamily="34" charset="0"/>
              <a:buChar char="•"/>
            </a:pPr>
            <a:r>
              <a:rPr lang="en-US" sz="2000" b="1" dirty="0">
                <a:solidFill>
                  <a:srgbClr val="003359"/>
                </a:solidFill>
                <a:latin typeface="+mn-lt"/>
              </a:rPr>
              <a:t>System</a:t>
            </a:r>
            <a:r>
              <a:rPr lang="en-US" sz="2000" dirty="0">
                <a:solidFill>
                  <a:srgbClr val="003359"/>
                </a:solidFill>
                <a:latin typeface="+mn-lt"/>
              </a:rPr>
              <a:t>: Offers guidance or establishes context for the assistant in the conversation.</a:t>
            </a:r>
          </a:p>
          <a:p>
            <a:pPr marL="285750" indent="-285750">
              <a:buFont typeface="Arial" panose="020B0604020202020204" pitchFamily="34" charset="0"/>
              <a:buChar char="•"/>
            </a:pPr>
            <a:endParaRPr lang="en-US" sz="2000" dirty="0">
              <a:solidFill>
                <a:srgbClr val="003359"/>
              </a:solidFill>
              <a:latin typeface="+mn-lt"/>
            </a:endParaRPr>
          </a:p>
          <a:p>
            <a:pPr marL="285750" indent="-285750">
              <a:buFont typeface="Arial" panose="020B0604020202020204" pitchFamily="34" charset="0"/>
              <a:buChar char="•"/>
            </a:pPr>
            <a:r>
              <a:rPr lang="en-US" sz="2000" b="1" dirty="0">
                <a:solidFill>
                  <a:srgbClr val="003359"/>
                </a:solidFill>
                <a:latin typeface="+mn-lt"/>
              </a:rPr>
              <a:t>User</a:t>
            </a:r>
            <a:r>
              <a:rPr lang="en-US" sz="2000" dirty="0">
                <a:solidFill>
                  <a:srgbClr val="003359"/>
                </a:solidFill>
                <a:latin typeface="+mn-lt"/>
              </a:rPr>
              <a:t>: Usually a question or request submitted by the user for the assistant to process.</a:t>
            </a:r>
          </a:p>
          <a:p>
            <a:pPr marL="285750" indent="-285750">
              <a:buFont typeface="Arial" panose="020B0604020202020204" pitchFamily="34" charset="0"/>
              <a:buChar char="•"/>
            </a:pPr>
            <a:endParaRPr lang="en-US" sz="2000" b="1" dirty="0">
              <a:solidFill>
                <a:srgbClr val="003359"/>
              </a:solidFill>
              <a:latin typeface="+mn-lt"/>
            </a:endParaRPr>
          </a:p>
          <a:p>
            <a:pPr marL="285750" indent="-285750">
              <a:buFont typeface="Arial" panose="020B0604020202020204" pitchFamily="34" charset="0"/>
              <a:buChar char="•"/>
            </a:pPr>
            <a:r>
              <a:rPr lang="en-US" sz="2000" b="1" dirty="0">
                <a:solidFill>
                  <a:srgbClr val="003359"/>
                </a:solidFill>
                <a:latin typeface="+mn-lt"/>
              </a:rPr>
              <a:t>Assistant</a:t>
            </a:r>
            <a:r>
              <a:rPr lang="en-US" sz="2000" dirty="0">
                <a:solidFill>
                  <a:srgbClr val="003359"/>
                </a:solidFill>
                <a:latin typeface="+mn-lt"/>
              </a:rPr>
              <a:t>: Processes the messages from the system and user in their order and generates a response. System instructions can guide the assistant's behavior in the conversation.</a:t>
            </a:r>
          </a:p>
          <a:p>
            <a:pPr marL="742950" lvl="1" indent="-285750">
              <a:buFont typeface="Arial" panose="020B0604020202020204" pitchFamily="34" charset="0"/>
              <a:buChar char="•"/>
            </a:pPr>
            <a:r>
              <a:rPr lang="en-US" sz="2000" dirty="0">
                <a:solidFill>
                  <a:srgbClr val="003359"/>
                </a:solidFill>
                <a:latin typeface="+mn-lt"/>
              </a:rPr>
              <a:t>The assistant prompt is used to provide historical context.</a:t>
            </a:r>
          </a:p>
        </p:txBody>
      </p:sp>
    </p:spTree>
    <p:extLst>
      <p:ext uri="{BB962C8B-B14F-4D97-AF65-F5344CB8AC3E}">
        <p14:creationId xmlns:p14="http://schemas.microsoft.com/office/powerpoint/2010/main" val="3937898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39</a:t>
            </a:fld>
            <a:endParaRPr lang="de-DE" altLang="de-DE"/>
          </a:p>
        </p:txBody>
      </p:sp>
      <p:pic>
        <p:nvPicPr>
          <p:cNvPr id="6" name="Picture 5">
            <a:extLst>
              <a:ext uri="{FF2B5EF4-FFF2-40B4-BE49-F238E27FC236}">
                <a16:creationId xmlns:a16="http://schemas.microsoft.com/office/drawing/2014/main" id="{F1DC0FEB-2BCD-A4AF-473A-C4A7D096848F}"/>
              </a:ext>
            </a:extLst>
          </p:cNvPr>
          <p:cNvPicPr>
            <a:picLocks noChangeAspect="1"/>
          </p:cNvPicPr>
          <p:nvPr/>
        </p:nvPicPr>
        <p:blipFill>
          <a:blip r:embed="rId3"/>
          <a:stretch>
            <a:fillRect/>
          </a:stretch>
        </p:blipFill>
        <p:spPr>
          <a:xfrm>
            <a:off x="467544" y="1491730"/>
            <a:ext cx="8676456" cy="3384368"/>
          </a:xfrm>
          <a:prstGeom prst="rect">
            <a:avLst/>
          </a:prstGeom>
        </p:spPr>
      </p:pic>
    </p:spTree>
    <p:extLst>
      <p:ext uri="{BB962C8B-B14F-4D97-AF65-F5344CB8AC3E}">
        <p14:creationId xmlns:p14="http://schemas.microsoft.com/office/powerpoint/2010/main" val="1954637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241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fontAlgn="auto" latinLnBrk="1"/>
            <a:r>
              <a:rPr lang="en-US" sz="4000" b="1" dirty="0">
                <a:solidFill>
                  <a:srgbClr val="FF7900"/>
                </a:solidFill>
                <a:latin typeface="Calibri" panose="020F0502020204030204" pitchFamily="34" charset="0"/>
                <a:ea typeface="Calibri" panose="020F0502020204030204" pitchFamily="34" charset="0"/>
                <a:cs typeface="Calibri" panose="020F0502020204030204" pitchFamily="34" charset="0"/>
              </a:rPr>
              <a:t>Introduction </a:t>
            </a:r>
          </a:p>
          <a:p>
            <a:pPr algn="l" fontAlgn="auto" latinLnBrk="1"/>
            <a:r>
              <a:rPr lang="en-US" sz="4000" b="1" dirty="0">
                <a:solidFill>
                  <a:srgbClr val="FF7900"/>
                </a:solidFill>
                <a:latin typeface="Calibri" panose="020F0502020204030204" pitchFamily="34" charset="0"/>
                <a:ea typeface="Calibri" panose="020F0502020204030204" pitchFamily="34" charset="0"/>
                <a:cs typeface="Calibri" panose="020F0502020204030204" pitchFamily="34" charset="0"/>
              </a:rPr>
              <a:t>&amp; Research Question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a:t>
            </a:fld>
            <a:endParaRPr lang="de-DE" altLang="de-DE"/>
          </a:p>
        </p:txBody>
      </p:sp>
    </p:spTree>
    <p:extLst>
      <p:ext uri="{BB962C8B-B14F-4D97-AF65-F5344CB8AC3E}">
        <p14:creationId xmlns:p14="http://schemas.microsoft.com/office/powerpoint/2010/main" val="3496178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Experiments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40</a:t>
            </a:fld>
            <a:endParaRPr lang="de-DE" altLang="de-DE"/>
          </a:p>
        </p:txBody>
      </p:sp>
      <p:pic>
        <p:nvPicPr>
          <p:cNvPr id="4" name="Picture 3">
            <a:extLst>
              <a:ext uri="{FF2B5EF4-FFF2-40B4-BE49-F238E27FC236}">
                <a16:creationId xmlns:a16="http://schemas.microsoft.com/office/drawing/2014/main" id="{323D1954-D30C-D5C4-9BE6-F671843388E4}"/>
              </a:ext>
            </a:extLst>
          </p:cNvPr>
          <p:cNvPicPr>
            <a:picLocks noChangeAspect="1"/>
          </p:cNvPicPr>
          <p:nvPr/>
        </p:nvPicPr>
        <p:blipFill>
          <a:blip r:embed="rId3"/>
          <a:stretch>
            <a:fillRect/>
          </a:stretch>
        </p:blipFill>
        <p:spPr>
          <a:xfrm>
            <a:off x="533400" y="0"/>
            <a:ext cx="7025966" cy="5949280"/>
          </a:xfrm>
          <a:prstGeom prst="rect">
            <a:avLst/>
          </a:prstGeom>
        </p:spPr>
      </p:pic>
    </p:spTree>
    <p:extLst>
      <p:ext uri="{BB962C8B-B14F-4D97-AF65-F5344CB8AC3E}">
        <p14:creationId xmlns:p14="http://schemas.microsoft.com/office/powerpoint/2010/main" val="397671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753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2800" b="1" dirty="0">
                <a:solidFill>
                  <a:srgbClr val="FF7900"/>
                </a:solidFill>
                <a:latin typeface="Calibri" panose="020F0502020204030204" pitchFamily="34" charset="0"/>
                <a:ea typeface="Calibri" panose="020F0502020204030204" pitchFamily="34" charset="0"/>
                <a:cs typeface="Calibri" panose="020F0502020204030204" pitchFamily="34" charset="0"/>
              </a:rPr>
              <a:t>SEOSS Accuracy Comparison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41</a:t>
            </a:fld>
            <a:endParaRPr lang="de-DE" altLang="de-DE"/>
          </a:p>
        </p:txBody>
      </p:sp>
      <p:pic>
        <p:nvPicPr>
          <p:cNvPr id="4" name="Picture 3">
            <a:extLst>
              <a:ext uri="{FF2B5EF4-FFF2-40B4-BE49-F238E27FC236}">
                <a16:creationId xmlns:a16="http://schemas.microsoft.com/office/drawing/2014/main" id="{F6890614-809C-E553-650E-6313BACB94F5}"/>
              </a:ext>
            </a:extLst>
          </p:cNvPr>
          <p:cNvPicPr>
            <a:picLocks noChangeAspect="1"/>
          </p:cNvPicPr>
          <p:nvPr/>
        </p:nvPicPr>
        <p:blipFill rotWithShape="1">
          <a:blip r:embed="rId3"/>
          <a:srcRect l="823"/>
          <a:stretch/>
        </p:blipFill>
        <p:spPr>
          <a:xfrm>
            <a:off x="467544" y="1916832"/>
            <a:ext cx="8676456" cy="2668534"/>
          </a:xfrm>
          <a:prstGeom prst="rect">
            <a:avLst/>
          </a:prstGeom>
        </p:spPr>
      </p:pic>
      <p:sp>
        <p:nvSpPr>
          <p:cNvPr id="3" name="Rectangle 2">
            <a:extLst>
              <a:ext uri="{FF2B5EF4-FFF2-40B4-BE49-F238E27FC236}">
                <a16:creationId xmlns:a16="http://schemas.microsoft.com/office/drawing/2014/main" id="{B4484AD7-AB50-AE2B-D5CC-1D5B29733F5B}"/>
              </a:ext>
            </a:extLst>
          </p:cNvPr>
          <p:cNvSpPr/>
          <p:nvPr/>
        </p:nvSpPr>
        <p:spPr bwMode="auto">
          <a:xfrm>
            <a:off x="8316416" y="3356992"/>
            <a:ext cx="827584" cy="1228374"/>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52616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EMA: ChatGPT vs 20% Trained Models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42</a:t>
            </a:fld>
            <a:endParaRPr lang="de-DE" altLang="de-DE"/>
          </a:p>
        </p:txBody>
      </p:sp>
      <p:pic>
        <p:nvPicPr>
          <p:cNvPr id="8" name="Picture 7">
            <a:extLst>
              <a:ext uri="{FF2B5EF4-FFF2-40B4-BE49-F238E27FC236}">
                <a16:creationId xmlns:a16="http://schemas.microsoft.com/office/drawing/2014/main" id="{2B8B7238-F9D4-C70D-A03D-7FE36861C549}"/>
              </a:ext>
            </a:extLst>
          </p:cNvPr>
          <p:cNvPicPr>
            <a:picLocks noChangeAspect="1"/>
          </p:cNvPicPr>
          <p:nvPr/>
        </p:nvPicPr>
        <p:blipFill rotWithShape="1">
          <a:blip r:embed="rId3"/>
          <a:srcRect b="8546"/>
          <a:stretch/>
        </p:blipFill>
        <p:spPr>
          <a:xfrm>
            <a:off x="545633" y="1315217"/>
            <a:ext cx="8388424" cy="4336132"/>
          </a:xfrm>
          <a:prstGeom prst="rect">
            <a:avLst/>
          </a:prstGeom>
        </p:spPr>
      </p:pic>
      <p:sp>
        <p:nvSpPr>
          <p:cNvPr id="3" name="Rectangle 2">
            <a:extLst>
              <a:ext uri="{FF2B5EF4-FFF2-40B4-BE49-F238E27FC236}">
                <a16:creationId xmlns:a16="http://schemas.microsoft.com/office/drawing/2014/main" id="{834DC2DF-94C3-6610-1F86-2B884E4520EF}"/>
              </a:ext>
            </a:extLst>
          </p:cNvPr>
          <p:cNvSpPr/>
          <p:nvPr/>
        </p:nvSpPr>
        <p:spPr bwMode="auto">
          <a:xfrm>
            <a:off x="4716016" y="2636912"/>
            <a:ext cx="4206397" cy="36004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 charset="-128"/>
            </a:endParaRPr>
          </a:p>
        </p:txBody>
      </p:sp>
      <p:sp>
        <p:nvSpPr>
          <p:cNvPr id="4" name="Rectangle 3">
            <a:extLst>
              <a:ext uri="{FF2B5EF4-FFF2-40B4-BE49-F238E27FC236}">
                <a16:creationId xmlns:a16="http://schemas.microsoft.com/office/drawing/2014/main" id="{F7302AEE-16CD-8879-0E1B-856A69139019}"/>
              </a:ext>
            </a:extLst>
          </p:cNvPr>
          <p:cNvSpPr/>
          <p:nvPr/>
        </p:nvSpPr>
        <p:spPr bwMode="auto">
          <a:xfrm>
            <a:off x="4716016" y="4005064"/>
            <a:ext cx="4206397" cy="36004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 charset="-128"/>
            </a:endParaRPr>
          </a:p>
        </p:txBody>
      </p:sp>
      <p:sp>
        <p:nvSpPr>
          <p:cNvPr id="6" name="Rectangle 5">
            <a:extLst>
              <a:ext uri="{FF2B5EF4-FFF2-40B4-BE49-F238E27FC236}">
                <a16:creationId xmlns:a16="http://schemas.microsoft.com/office/drawing/2014/main" id="{B22CA65E-F02A-B698-9C6B-0E2F6089F468}"/>
              </a:ext>
            </a:extLst>
          </p:cNvPr>
          <p:cNvSpPr/>
          <p:nvPr/>
        </p:nvSpPr>
        <p:spPr bwMode="auto">
          <a:xfrm>
            <a:off x="4716016" y="5373216"/>
            <a:ext cx="4206397" cy="36004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0066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EMA: ChatGPT vs Trained Models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43</a:t>
            </a:fld>
            <a:endParaRPr lang="de-DE" altLang="de-DE"/>
          </a:p>
        </p:txBody>
      </p:sp>
      <p:pic>
        <p:nvPicPr>
          <p:cNvPr id="4" name="Picture 3">
            <a:extLst>
              <a:ext uri="{FF2B5EF4-FFF2-40B4-BE49-F238E27FC236}">
                <a16:creationId xmlns:a16="http://schemas.microsoft.com/office/drawing/2014/main" id="{3697A837-1331-C81D-8E29-2FB7003C7D8A}"/>
              </a:ext>
            </a:extLst>
          </p:cNvPr>
          <p:cNvPicPr>
            <a:picLocks noChangeAspect="1"/>
          </p:cNvPicPr>
          <p:nvPr/>
        </p:nvPicPr>
        <p:blipFill rotWithShape="1">
          <a:blip r:embed="rId3"/>
          <a:srcRect b="3863"/>
          <a:stretch/>
        </p:blipFill>
        <p:spPr>
          <a:xfrm>
            <a:off x="511696" y="1124744"/>
            <a:ext cx="8524800" cy="4552156"/>
          </a:xfrm>
          <a:prstGeom prst="rect">
            <a:avLst/>
          </a:prstGeom>
        </p:spPr>
      </p:pic>
      <p:grpSp>
        <p:nvGrpSpPr>
          <p:cNvPr id="8" name="Group 7">
            <a:extLst>
              <a:ext uri="{FF2B5EF4-FFF2-40B4-BE49-F238E27FC236}">
                <a16:creationId xmlns:a16="http://schemas.microsoft.com/office/drawing/2014/main" id="{F7C2C06E-246E-F18F-BA4F-EACB4C6DA9F4}"/>
              </a:ext>
            </a:extLst>
          </p:cNvPr>
          <p:cNvGrpSpPr/>
          <p:nvPr/>
        </p:nvGrpSpPr>
        <p:grpSpPr>
          <a:xfrm>
            <a:off x="4716016" y="1988840"/>
            <a:ext cx="4248472" cy="3024336"/>
            <a:chOff x="4716016" y="1484784"/>
            <a:chExt cx="4248472" cy="3024336"/>
          </a:xfrm>
        </p:grpSpPr>
        <p:sp>
          <p:nvSpPr>
            <p:cNvPr id="3" name="Rectangle 2">
              <a:extLst>
                <a:ext uri="{FF2B5EF4-FFF2-40B4-BE49-F238E27FC236}">
                  <a16:creationId xmlns:a16="http://schemas.microsoft.com/office/drawing/2014/main" id="{2E3AD070-A8AA-1A19-C4DE-56DD44818B81}"/>
                </a:ext>
              </a:extLst>
            </p:cNvPr>
            <p:cNvSpPr/>
            <p:nvPr/>
          </p:nvSpPr>
          <p:spPr bwMode="auto">
            <a:xfrm>
              <a:off x="4716016" y="1484784"/>
              <a:ext cx="4206397" cy="36004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 charset="-128"/>
              </a:endParaRPr>
            </a:p>
          </p:txBody>
        </p:sp>
        <p:sp>
          <p:nvSpPr>
            <p:cNvPr id="6" name="Rectangle 5">
              <a:extLst>
                <a:ext uri="{FF2B5EF4-FFF2-40B4-BE49-F238E27FC236}">
                  <a16:creationId xmlns:a16="http://schemas.microsoft.com/office/drawing/2014/main" id="{89917612-496E-93FD-1F82-45ED2F1E57CC}"/>
                </a:ext>
              </a:extLst>
            </p:cNvPr>
            <p:cNvSpPr/>
            <p:nvPr/>
          </p:nvSpPr>
          <p:spPr bwMode="auto">
            <a:xfrm>
              <a:off x="4758091" y="2852936"/>
              <a:ext cx="4206397" cy="36004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 charset="-128"/>
              </a:endParaRPr>
            </a:p>
          </p:txBody>
        </p:sp>
        <p:sp>
          <p:nvSpPr>
            <p:cNvPr id="7" name="Rectangle 6">
              <a:extLst>
                <a:ext uri="{FF2B5EF4-FFF2-40B4-BE49-F238E27FC236}">
                  <a16:creationId xmlns:a16="http://schemas.microsoft.com/office/drawing/2014/main" id="{48241482-C64C-115F-631C-6981960E714F}"/>
                </a:ext>
              </a:extLst>
            </p:cNvPr>
            <p:cNvSpPr/>
            <p:nvPr/>
          </p:nvSpPr>
          <p:spPr bwMode="auto">
            <a:xfrm>
              <a:off x="4758091" y="4149080"/>
              <a:ext cx="4206397" cy="36004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 charset="-128"/>
              </a:endParaRPr>
            </a:p>
          </p:txBody>
        </p:sp>
      </p:grpSp>
    </p:spTree>
    <p:extLst>
      <p:ext uri="{BB962C8B-B14F-4D97-AF65-F5344CB8AC3E}">
        <p14:creationId xmlns:p14="http://schemas.microsoft.com/office/powerpoint/2010/main" val="2500991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Cost/Resource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44</a:t>
            </a:fld>
            <a:endParaRPr lang="de-DE" altLang="de-DE"/>
          </a:p>
        </p:txBody>
      </p:sp>
      <p:pic>
        <p:nvPicPr>
          <p:cNvPr id="4" name="Picture 3">
            <a:extLst>
              <a:ext uri="{FF2B5EF4-FFF2-40B4-BE49-F238E27FC236}">
                <a16:creationId xmlns:a16="http://schemas.microsoft.com/office/drawing/2014/main" id="{E92831F0-5F54-F3F0-596A-86E763525DAC}"/>
              </a:ext>
            </a:extLst>
          </p:cNvPr>
          <p:cNvPicPr>
            <a:picLocks noChangeAspect="1"/>
          </p:cNvPicPr>
          <p:nvPr/>
        </p:nvPicPr>
        <p:blipFill>
          <a:blip r:embed="rId3"/>
          <a:stretch>
            <a:fillRect/>
          </a:stretch>
        </p:blipFill>
        <p:spPr>
          <a:xfrm>
            <a:off x="2190415" y="1897757"/>
            <a:ext cx="4763165" cy="1219370"/>
          </a:xfrm>
          <a:prstGeom prst="rect">
            <a:avLst/>
          </a:prstGeom>
        </p:spPr>
      </p:pic>
      <p:sp>
        <p:nvSpPr>
          <p:cNvPr id="8" name="TextBox 7">
            <a:extLst>
              <a:ext uri="{FF2B5EF4-FFF2-40B4-BE49-F238E27FC236}">
                <a16:creationId xmlns:a16="http://schemas.microsoft.com/office/drawing/2014/main" id="{A0A36362-FEF1-733E-BD0D-4B7AA2D6958D}"/>
              </a:ext>
            </a:extLst>
          </p:cNvPr>
          <p:cNvSpPr txBox="1"/>
          <p:nvPr/>
        </p:nvSpPr>
        <p:spPr>
          <a:xfrm>
            <a:off x="1660900" y="3465343"/>
            <a:ext cx="5822194" cy="1354217"/>
          </a:xfrm>
          <a:prstGeom prst="rect">
            <a:avLst/>
          </a:prstGeom>
          <a:noFill/>
        </p:spPr>
        <p:txBody>
          <a:bodyPr wrap="square">
            <a:spAutoFit/>
          </a:bodyPr>
          <a:lstStyle/>
          <a:p>
            <a:pPr algn="ctr"/>
            <a:r>
              <a:rPr lang="en-US" sz="1800" b="0" i="0" dirty="0">
                <a:solidFill>
                  <a:srgbClr val="111111"/>
                </a:solidFill>
                <a:effectLst/>
                <a:latin typeface="Roboto" panose="02000000000000000000" pitchFamily="2" charset="0"/>
              </a:rPr>
              <a:t>As a rough rule of thumb, 1 token is approximately </a:t>
            </a:r>
            <a:endParaRPr lang="en-US" sz="1800" dirty="0">
              <a:solidFill>
                <a:srgbClr val="111111"/>
              </a:solidFill>
              <a:latin typeface="Roboto" panose="02000000000000000000" pitchFamily="2" charset="0"/>
            </a:endParaRPr>
          </a:p>
          <a:p>
            <a:pPr algn="ctr"/>
            <a:r>
              <a:rPr lang="en-US" sz="1800" b="0" i="0" dirty="0">
                <a:solidFill>
                  <a:srgbClr val="111111"/>
                </a:solidFill>
                <a:effectLst/>
                <a:latin typeface="Roboto" panose="02000000000000000000" pitchFamily="2" charset="0"/>
              </a:rPr>
              <a:t>4 characters or 0.75 words for English text.</a:t>
            </a:r>
          </a:p>
          <a:p>
            <a:pPr algn="ctr"/>
            <a:r>
              <a:rPr lang="en-US" sz="1400" dirty="0">
                <a:solidFill>
                  <a:srgbClr val="111111"/>
                </a:solidFill>
                <a:latin typeface="Roboto" panose="02000000000000000000" pitchFamily="2" charset="0"/>
              </a:rPr>
              <a:t>(ChatGPT-3.5 has 2048 </a:t>
            </a:r>
            <a:r>
              <a:rPr lang="en-US" sz="1400" b="0" i="0" dirty="0">
                <a:solidFill>
                  <a:srgbClr val="111111"/>
                </a:solidFill>
                <a:effectLst/>
                <a:latin typeface="Roboto" panose="02000000000000000000" pitchFamily="2" charset="0"/>
              </a:rPr>
              <a:t>tokens limit, so its roughly 8192 char including roles and history)</a:t>
            </a:r>
            <a:br>
              <a:rPr lang="en-US" sz="1800" b="0" i="0" dirty="0">
                <a:solidFill>
                  <a:srgbClr val="444444"/>
                </a:solidFill>
                <a:effectLst/>
                <a:latin typeface="Roboto" panose="02000000000000000000" pitchFamily="2" charset="0"/>
              </a:rPr>
            </a:br>
            <a:endParaRPr lang="en-US" sz="1800" dirty="0"/>
          </a:p>
        </p:txBody>
      </p:sp>
    </p:spTree>
    <p:extLst>
      <p:ext uri="{BB962C8B-B14F-4D97-AF65-F5344CB8AC3E}">
        <p14:creationId xmlns:p14="http://schemas.microsoft.com/office/powerpoint/2010/main" val="1222022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Cost/Resource in SEOSS </a:t>
            </a:r>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Experiment </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45</a:t>
            </a:fld>
            <a:endParaRPr lang="de-DE" altLang="de-DE"/>
          </a:p>
        </p:txBody>
      </p:sp>
      <p:pic>
        <p:nvPicPr>
          <p:cNvPr id="4" name="Picture 3">
            <a:extLst>
              <a:ext uri="{FF2B5EF4-FFF2-40B4-BE49-F238E27FC236}">
                <a16:creationId xmlns:a16="http://schemas.microsoft.com/office/drawing/2014/main" id="{A0711850-0CE2-18ED-19ED-AB641F6F2530}"/>
              </a:ext>
            </a:extLst>
          </p:cNvPr>
          <p:cNvPicPr>
            <a:picLocks noChangeAspect="1"/>
          </p:cNvPicPr>
          <p:nvPr/>
        </p:nvPicPr>
        <p:blipFill rotWithShape="1">
          <a:blip r:embed="rId3"/>
          <a:srcRect b="16837"/>
          <a:stretch/>
        </p:blipFill>
        <p:spPr>
          <a:xfrm>
            <a:off x="685220" y="2324100"/>
            <a:ext cx="8306959" cy="1536948"/>
          </a:xfrm>
          <a:prstGeom prst="rect">
            <a:avLst/>
          </a:prstGeom>
        </p:spPr>
      </p:pic>
    </p:spTree>
    <p:extLst>
      <p:ext uri="{BB962C8B-B14F-4D97-AF65-F5344CB8AC3E}">
        <p14:creationId xmlns:p14="http://schemas.microsoft.com/office/powerpoint/2010/main" val="936301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753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u="sng" dirty="0">
                <a:solidFill>
                  <a:srgbClr val="FF7900"/>
                </a:solidFill>
                <a:latin typeface="Calibri" panose="020F0502020204030204" pitchFamily="34" charset="0"/>
                <a:cs typeface="Calibri" panose="020F0502020204030204" pitchFamily="34" charset="0"/>
              </a:rPr>
              <a:t>SEOSS</a:t>
            </a:r>
            <a:r>
              <a:rPr lang="en-US" altLang="de-DE" sz="3200" b="1" dirty="0">
                <a:solidFill>
                  <a:srgbClr val="FF7900"/>
                </a:solidFill>
                <a:latin typeface="Calibri" panose="020F0502020204030204" pitchFamily="34" charset="0"/>
                <a:cs typeface="Calibri" panose="020F0502020204030204" pitchFamily="34" charset="0"/>
              </a:rPr>
              <a:t> Failed Cases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46</a:t>
            </a:fld>
            <a:endParaRPr lang="de-DE" altLang="de-DE"/>
          </a:p>
        </p:txBody>
      </p:sp>
      <p:pic>
        <p:nvPicPr>
          <p:cNvPr id="7" name="Picture 6">
            <a:extLst>
              <a:ext uri="{FF2B5EF4-FFF2-40B4-BE49-F238E27FC236}">
                <a16:creationId xmlns:a16="http://schemas.microsoft.com/office/drawing/2014/main" id="{A45F1EEE-1270-833C-0B60-64F38FB835F1}"/>
              </a:ext>
            </a:extLst>
          </p:cNvPr>
          <p:cNvPicPr>
            <a:picLocks noChangeAspect="1"/>
          </p:cNvPicPr>
          <p:nvPr/>
        </p:nvPicPr>
        <p:blipFill>
          <a:blip r:embed="rId3"/>
          <a:stretch>
            <a:fillRect/>
          </a:stretch>
        </p:blipFill>
        <p:spPr>
          <a:xfrm>
            <a:off x="517125" y="2035658"/>
            <a:ext cx="8610600" cy="2253443"/>
          </a:xfrm>
          <a:prstGeom prst="rect">
            <a:avLst/>
          </a:prstGeom>
        </p:spPr>
      </p:pic>
    </p:spTree>
    <p:extLst>
      <p:ext uri="{BB962C8B-B14F-4D97-AF65-F5344CB8AC3E}">
        <p14:creationId xmlns:p14="http://schemas.microsoft.com/office/powerpoint/2010/main" val="1539299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234888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SPIDER + ChatGPT</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7A454EEE-9B82-3334-211C-7B5407B4A3EC}"/>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986A0E53-2FA5-26DE-8FA3-FA4F4FF03B8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47</a:t>
            </a:fld>
            <a:endParaRPr lang="de-DE" altLang="de-DE"/>
          </a:p>
        </p:txBody>
      </p:sp>
    </p:spTree>
    <p:extLst>
      <p:ext uri="{BB962C8B-B14F-4D97-AF65-F5344CB8AC3E}">
        <p14:creationId xmlns:p14="http://schemas.microsoft.com/office/powerpoint/2010/main" val="3962422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u="sng" dirty="0">
                <a:solidFill>
                  <a:srgbClr val="FF7900"/>
                </a:solidFill>
                <a:latin typeface="Calibri" panose="020F0502020204030204" pitchFamily="34" charset="0"/>
                <a:ea typeface="Calibri" panose="020F0502020204030204" pitchFamily="34" charset="0"/>
                <a:cs typeface="Calibri" panose="020F0502020204030204" pitchFamily="34" charset="0"/>
              </a:rPr>
              <a:t>SPIDER</a:t>
            </a:r>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 evaluation with ChatGPT</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48</a:t>
            </a:fld>
            <a:endParaRPr lang="de-DE" altLang="de-DE"/>
          </a:p>
        </p:txBody>
      </p:sp>
      <p:pic>
        <p:nvPicPr>
          <p:cNvPr id="6" name="Picture 5">
            <a:extLst>
              <a:ext uri="{FF2B5EF4-FFF2-40B4-BE49-F238E27FC236}">
                <a16:creationId xmlns:a16="http://schemas.microsoft.com/office/drawing/2014/main" id="{9AF56A99-62F7-0E71-5FDD-A72DA5D17A53}"/>
              </a:ext>
            </a:extLst>
          </p:cNvPr>
          <p:cNvPicPr>
            <a:picLocks noChangeAspect="1"/>
          </p:cNvPicPr>
          <p:nvPr/>
        </p:nvPicPr>
        <p:blipFill>
          <a:blip r:embed="rId3"/>
          <a:stretch>
            <a:fillRect/>
          </a:stretch>
        </p:blipFill>
        <p:spPr>
          <a:xfrm>
            <a:off x="1442563" y="2057400"/>
            <a:ext cx="6792273" cy="2133898"/>
          </a:xfrm>
          <a:prstGeom prst="rect">
            <a:avLst/>
          </a:prstGeom>
        </p:spPr>
      </p:pic>
    </p:spTree>
    <p:extLst>
      <p:ext uri="{BB962C8B-B14F-4D97-AF65-F5344CB8AC3E}">
        <p14:creationId xmlns:p14="http://schemas.microsoft.com/office/powerpoint/2010/main" val="3790221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SPIDER evaluation with ChatGPT</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49</a:t>
            </a:fld>
            <a:endParaRPr lang="de-DE" altLang="de-DE"/>
          </a:p>
        </p:txBody>
      </p:sp>
      <p:pic>
        <p:nvPicPr>
          <p:cNvPr id="4" name="Picture 3" descr="A picture containing text, line, diagram, plot&#10;&#10;Description automatically generated">
            <a:extLst>
              <a:ext uri="{FF2B5EF4-FFF2-40B4-BE49-F238E27FC236}">
                <a16:creationId xmlns:a16="http://schemas.microsoft.com/office/drawing/2014/main" id="{F7C0AF82-105F-E0D6-E727-50A57A82A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86" y="228600"/>
            <a:ext cx="7035714" cy="5631900"/>
          </a:xfrm>
          <a:prstGeom prst="rect">
            <a:avLst/>
          </a:prstGeom>
        </p:spPr>
      </p:pic>
    </p:spTree>
    <p:extLst>
      <p:ext uri="{BB962C8B-B14F-4D97-AF65-F5344CB8AC3E}">
        <p14:creationId xmlns:p14="http://schemas.microsoft.com/office/powerpoint/2010/main" val="343474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fontAlgn="auto" latinLnBrk="1"/>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Introduction &amp; Research Question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a:t>
            </a:fld>
            <a:endParaRPr lang="de-DE" altLang="de-DE"/>
          </a:p>
        </p:txBody>
      </p:sp>
      <p:sp>
        <p:nvSpPr>
          <p:cNvPr id="4" name="TextBox 3">
            <a:extLst>
              <a:ext uri="{FF2B5EF4-FFF2-40B4-BE49-F238E27FC236}">
                <a16:creationId xmlns:a16="http://schemas.microsoft.com/office/drawing/2014/main" id="{FAE5223B-8323-3B37-4F58-5293A3A19E5C}"/>
              </a:ext>
            </a:extLst>
          </p:cNvPr>
          <p:cNvSpPr txBox="1"/>
          <p:nvPr/>
        </p:nvSpPr>
        <p:spPr>
          <a:xfrm>
            <a:off x="1115616" y="1180214"/>
            <a:ext cx="7632848" cy="49699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SQL is the typical method for data retrieval in databases.</a:t>
            </a:r>
          </a:p>
        </p:txBody>
      </p:sp>
    </p:spTree>
    <p:extLst>
      <p:ext uri="{BB962C8B-B14F-4D97-AF65-F5344CB8AC3E}">
        <p14:creationId xmlns:p14="http://schemas.microsoft.com/office/powerpoint/2010/main" val="200745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Un/Fortunately :)</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50</a:t>
            </a:fld>
            <a:endParaRPr lang="de-DE" altLang="de-DE"/>
          </a:p>
        </p:txBody>
      </p:sp>
      <p:grpSp>
        <p:nvGrpSpPr>
          <p:cNvPr id="11" name="Group 10">
            <a:extLst>
              <a:ext uri="{FF2B5EF4-FFF2-40B4-BE49-F238E27FC236}">
                <a16:creationId xmlns:a16="http://schemas.microsoft.com/office/drawing/2014/main" id="{1D4AA45B-8049-4AF3-C41B-79349DC56902}"/>
              </a:ext>
            </a:extLst>
          </p:cNvPr>
          <p:cNvGrpSpPr/>
          <p:nvPr/>
        </p:nvGrpSpPr>
        <p:grpSpPr>
          <a:xfrm>
            <a:off x="1822984" y="1447800"/>
            <a:ext cx="6031431" cy="3271427"/>
            <a:chOff x="1822985" y="1692320"/>
            <a:chExt cx="6031431" cy="3271427"/>
          </a:xfrm>
        </p:grpSpPr>
        <p:grpSp>
          <p:nvGrpSpPr>
            <p:cNvPr id="9" name="Group 8">
              <a:extLst>
                <a:ext uri="{FF2B5EF4-FFF2-40B4-BE49-F238E27FC236}">
                  <a16:creationId xmlns:a16="http://schemas.microsoft.com/office/drawing/2014/main" id="{48C59E6E-2813-6D0F-F238-B737BBCFD536}"/>
                </a:ext>
              </a:extLst>
            </p:cNvPr>
            <p:cNvGrpSpPr/>
            <p:nvPr/>
          </p:nvGrpSpPr>
          <p:grpSpPr>
            <a:xfrm>
              <a:off x="1822985" y="1692320"/>
              <a:ext cx="6031430" cy="2995572"/>
              <a:chOff x="1066800" y="1143001"/>
              <a:chExt cx="6031430" cy="2995572"/>
            </a:xfrm>
          </p:grpSpPr>
          <p:pic>
            <p:nvPicPr>
              <p:cNvPr id="6" name="Picture 5">
                <a:extLst>
                  <a:ext uri="{FF2B5EF4-FFF2-40B4-BE49-F238E27FC236}">
                    <a16:creationId xmlns:a16="http://schemas.microsoft.com/office/drawing/2014/main" id="{1057D02F-6801-E56E-0597-7F5557FC0178}"/>
                  </a:ext>
                </a:extLst>
              </p:cNvPr>
              <p:cNvPicPr>
                <a:picLocks noChangeAspect="1"/>
              </p:cNvPicPr>
              <p:nvPr/>
            </p:nvPicPr>
            <p:blipFill rotWithShape="1">
              <a:blip r:embed="rId3"/>
              <a:srcRect b="25121"/>
              <a:stretch/>
            </p:blipFill>
            <p:spPr>
              <a:xfrm>
                <a:off x="1066800" y="1143001"/>
                <a:ext cx="6031430" cy="2995572"/>
              </a:xfrm>
              <a:prstGeom prst="rect">
                <a:avLst/>
              </a:prstGeom>
            </p:spPr>
          </p:pic>
          <p:pic>
            <p:nvPicPr>
              <p:cNvPr id="8" name="Picture 7">
                <a:extLst>
                  <a:ext uri="{FF2B5EF4-FFF2-40B4-BE49-F238E27FC236}">
                    <a16:creationId xmlns:a16="http://schemas.microsoft.com/office/drawing/2014/main" id="{1098E2E0-3791-3A71-F087-1DF8EA88C7B7}"/>
                  </a:ext>
                </a:extLst>
              </p:cNvPr>
              <p:cNvPicPr>
                <a:picLocks noChangeAspect="1"/>
              </p:cNvPicPr>
              <p:nvPr/>
            </p:nvPicPr>
            <p:blipFill>
              <a:blip r:embed="rId4"/>
              <a:stretch>
                <a:fillRect/>
              </a:stretch>
            </p:blipFill>
            <p:spPr>
              <a:xfrm>
                <a:off x="1238199" y="2931893"/>
                <a:ext cx="5688632" cy="1206680"/>
              </a:xfrm>
              <a:prstGeom prst="rect">
                <a:avLst/>
              </a:prstGeom>
            </p:spPr>
          </p:pic>
        </p:grpSp>
        <p:pic>
          <p:nvPicPr>
            <p:cNvPr id="10" name="Picture 9">
              <a:extLst>
                <a:ext uri="{FF2B5EF4-FFF2-40B4-BE49-F238E27FC236}">
                  <a16:creationId xmlns:a16="http://schemas.microsoft.com/office/drawing/2014/main" id="{1A57B89F-6887-99E4-7F91-AD9A3EFF776D}"/>
                </a:ext>
              </a:extLst>
            </p:cNvPr>
            <p:cNvPicPr>
              <a:picLocks noChangeAspect="1"/>
            </p:cNvPicPr>
            <p:nvPr/>
          </p:nvPicPr>
          <p:blipFill>
            <a:blip r:embed="rId5"/>
            <a:stretch>
              <a:fillRect/>
            </a:stretch>
          </p:blipFill>
          <p:spPr>
            <a:xfrm>
              <a:off x="1822986" y="3351208"/>
              <a:ext cx="6031430" cy="1612539"/>
            </a:xfrm>
            <a:prstGeom prst="rect">
              <a:avLst/>
            </a:prstGeom>
          </p:spPr>
        </p:pic>
      </p:grpSp>
    </p:spTree>
    <p:extLst>
      <p:ext uri="{BB962C8B-B14F-4D97-AF65-F5344CB8AC3E}">
        <p14:creationId xmlns:p14="http://schemas.microsoft.com/office/powerpoint/2010/main" val="1164682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6657-3A00-8D43-4934-A9FB971C8D41}"/>
              </a:ext>
            </a:extLst>
          </p:cNvPr>
          <p:cNvSpPr>
            <a:spLocks noGrp="1"/>
          </p:cNvSpPr>
          <p:nvPr>
            <p:ph type="title"/>
          </p:nvPr>
        </p:nvSpPr>
        <p:spPr/>
        <p:txBody>
          <a:bodyPr/>
          <a:lstStyle/>
          <a:p>
            <a:r>
              <a:rPr lang="en-US" sz="3200" b="1" kern="1200" dirty="0">
                <a:solidFill>
                  <a:srgbClr val="FF7900"/>
                </a:solidFill>
                <a:latin typeface="Calibri" panose="020F0502020204030204" pitchFamily="34" charset="0"/>
                <a:ea typeface="Calibri" panose="020F0502020204030204" pitchFamily="34" charset="0"/>
                <a:cs typeface="Calibri" panose="020F0502020204030204" pitchFamily="34" charset="0"/>
              </a:rPr>
              <a:t>Update GPT-4-0613</a:t>
            </a:r>
          </a:p>
        </p:txBody>
      </p:sp>
      <p:sp>
        <p:nvSpPr>
          <p:cNvPr id="4" name="Date Placeholder 3">
            <a:extLst>
              <a:ext uri="{FF2B5EF4-FFF2-40B4-BE49-F238E27FC236}">
                <a16:creationId xmlns:a16="http://schemas.microsoft.com/office/drawing/2014/main" id="{4F137D9F-6F73-A1D3-74B0-DF78274827A3}"/>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5127AF4-1676-E414-037A-81D37A9DEE5B}"/>
              </a:ext>
            </a:extLst>
          </p:cNvPr>
          <p:cNvSpPr>
            <a:spLocks noGrp="1"/>
          </p:cNvSpPr>
          <p:nvPr>
            <p:ph type="sldNum" sz="quarter" idx="12"/>
          </p:nvPr>
        </p:nvSpPr>
        <p:spPr/>
        <p:txBody>
          <a:bodyPr/>
          <a:lstStyle/>
          <a:p>
            <a:r>
              <a:rPr lang="de-DE" altLang="de-DE"/>
              <a:t>Seite </a:t>
            </a:r>
            <a:fld id="{B52FED8D-11B7-491F-95F7-D0628C1626F0}" type="slidenum">
              <a:rPr lang="de-DE" altLang="de-DE" smtClean="0"/>
              <a:pPr/>
              <a:t>51</a:t>
            </a:fld>
            <a:endParaRPr lang="de-DE" altLang="de-DE"/>
          </a:p>
        </p:txBody>
      </p:sp>
      <p:pic>
        <p:nvPicPr>
          <p:cNvPr id="11" name="Picture 10">
            <a:extLst>
              <a:ext uri="{FF2B5EF4-FFF2-40B4-BE49-F238E27FC236}">
                <a16:creationId xmlns:a16="http://schemas.microsoft.com/office/drawing/2014/main" id="{25F75B71-71CA-ED9F-0491-E549E43B2698}"/>
              </a:ext>
            </a:extLst>
          </p:cNvPr>
          <p:cNvPicPr>
            <a:picLocks noChangeAspect="1"/>
          </p:cNvPicPr>
          <p:nvPr/>
        </p:nvPicPr>
        <p:blipFill rotWithShape="1">
          <a:blip r:embed="rId3"/>
          <a:srcRect t="13385" b="14278"/>
          <a:stretch/>
        </p:blipFill>
        <p:spPr>
          <a:xfrm>
            <a:off x="1062544" y="944724"/>
            <a:ext cx="7018912" cy="4932548"/>
          </a:xfrm>
          <a:prstGeom prst="rect">
            <a:avLst/>
          </a:prstGeom>
        </p:spPr>
      </p:pic>
    </p:spTree>
    <p:extLst>
      <p:ext uri="{BB962C8B-B14F-4D97-AF65-F5344CB8AC3E}">
        <p14:creationId xmlns:p14="http://schemas.microsoft.com/office/powerpoint/2010/main" val="3615487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1981200"/>
            <a:ext cx="7543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Conclusion</a:t>
            </a:r>
          </a:p>
          <a:p>
            <a:r>
              <a:rPr lang="en-US"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rPr>
              <a:t>&amp; Future Directions</a:t>
            </a:r>
            <a:endParaRPr lang="de-DE" altLang="de-DE" sz="40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3CF6500B-EF2D-3373-676D-D2DF85C701B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497FFDAC-A3C0-B481-71A2-E98186625FA4}"/>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52</a:t>
            </a:fld>
            <a:endParaRPr lang="de-DE" altLang="de-DE"/>
          </a:p>
        </p:txBody>
      </p:sp>
    </p:spTree>
    <p:extLst>
      <p:ext uri="{BB962C8B-B14F-4D97-AF65-F5344CB8AC3E}">
        <p14:creationId xmlns:p14="http://schemas.microsoft.com/office/powerpoint/2010/main" val="198851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Future Directions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1268760"/>
            <a:ext cx="7897688"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nchor="t"/>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285750" indent="-285750">
              <a:lnSpc>
                <a:spcPct val="150000"/>
              </a:lnSpc>
              <a:buFont typeface="Arial" panose="020B0604020202020204" pitchFamily="34" charset="0"/>
              <a:buChar char="•"/>
            </a:pPr>
            <a:r>
              <a:rPr lang="en-US" sz="2000" dirty="0"/>
              <a:t>Address performance loss in other domains and also when dealing with dynamic database structure</a:t>
            </a:r>
          </a:p>
          <a:p>
            <a:pPr marL="285750" indent="-285750">
              <a:lnSpc>
                <a:spcPct val="150000"/>
              </a:lnSpc>
              <a:buFont typeface="Arial" panose="020B0604020202020204" pitchFamily="34" charset="0"/>
              <a:buChar char="•"/>
            </a:pPr>
            <a:r>
              <a:rPr lang="en-US" sz="2000" dirty="0"/>
              <a:t>Incorporate DB management and modification commands. </a:t>
            </a:r>
          </a:p>
          <a:p>
            <a:pPr marL="1028700" lvl="1">
              <a:lnSpc>
                <a:spcPct val="150000"/>
              </a:lnSpc>
              <a:buFont typeface="Arial" panose="020B0604020202020204" pitchFamily="34" charset="0"/>
              <a:buChar char="•"/>
            </a:pPr>
            <a:r>
              <a:rPr lang="en-US" sz="2000" dirty="0"/>
              <a:t>Do we need to a new dataset?</a:t>
            </a:r>
          </a:p>
          <a:p>
            <a:pPr marL="285750" indent="-285750">
              <a:lnSpc>
                <a:spcPct val="150000"/>
              </a:lnSpc>
              <a:buFont typeface="Arial" panose="020B0604020202020204" pitchFamily="34" charset="0"/>
              <a:buChar char="•"/>
            </a:pPr>
            <a:r>
              <a:rPr lang="en-US" sz="2000" dirty="0"/>
              <a:t>Explore conversational and multilingual Text-to-SQL applications.</a:t>
            </a:r>
          </a:p>
          <a:p>
            <a:pPr marL="285750" indent="-285750">
              <a:lnSpc>
                <a:spcPct val="150000"/>
              </a:lnSpc>
              <a:buFont typeface="Arial" panose="020B0604020202020204" pitchFamily="34" charset="0"/>
              <a:buChar char="•"/>
            </a:pPr>
            <a:r>
              <a:rPr lang="en-US" sz="2000" dirty="0"/>
              <a:t>My next project ChatGPT + Text-to-</a:t>
            </a:r>
            <a:r>
              <a:rPr lang="en-US" sz="2000" dirty="0" err="1"/>
              <a:t>SamQL</a:t>
            </a:r>
            <a:r>
              <a:rPr lang="en-US" sz="2000" dirty="0"/>
              <a:t>-to-SQL!</a:t>
            </a:r>
          </a:p>
          <a:p>
            <a:pPr marL="285750" indent="-285750">
              <a:lnSpc>
                <a:spcPct val="150000"/>
              </a:lnSpc>
              <a:buFont typeface="Arial" panose="020B0604020202020204" pitchFamily="34" charset="0"/>
              <a:buChar char="•"/>
            </a:pPr>
            <a:r>
              <a:rPr lang="en-US" sz="2000" dirty="0"/>
              <a:t>Is it possible to combine </a:t>
            </a:r>
            <a:r>
              <a:rPr lang="en-US" sz="2000" dirty="0" err="1"/>
              <a:t>PrivateGPT</a:t>
            </a:r>
            <a:r>
              <a:rPr lang="en-US" sz="2000" dirty="0"/>
              <a:t> or </a:t>
            </a:r>
            <a:r>
              <a:rPr lang="en-US" sz="2000" dirty="0" err="1"/>
              <a:t>OpenLLM</a:t>
            </a:r>
            <a:r>
              <a:rPr lang="en-US" sz="2000" dirty="0"/>
              <a:t> with PICARD?</a:t>
            </a:r>
          </a:p>
          <a:p>
            <a:pPr marL="285750" indent="-285750">
              <a:lnSpc>
                <a:spcPct val="150000"/>
              </a:lnSpc>
              <a:buFont typeface="Arial" panose="020B0604020202020204" pitchFamily="34" charset="0"/>
              <a:buChar char="•"/>
            </a:pPr>
            <a:r>
              <a:rPr lang="en-US" sz="2000" dirty="0"/>
              <a:t>Discuss if Spider is still relevant?! Spider is the new </a:t>
            </a:r>
            <a:r>
              <a:rPr lang="en-US" sz="2000" dirty="0" err="1"/>
              <a:t>WikiSQL</a:t>
            </a:r>
            <a:r>
              <a:rPr lang="en-US" sz="2000"/>
              <a:t>?</a:t>
            </a:r>
            <a:endParaRPr lang="en-US" sz="2000" dirty="0"/>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EE3E6C5F-EFF3-6633-2341-0FB1F37F64DB}"/>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5F93D364-2736-1AC9-B2C4-A002C9C19FFF}"/>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53</a:t>
            </a:fld>
            <a:endParaRPr lang="de-DE" altLang="de-DE"/>
          </a:p>
        </p:txBody>
      </p:sp>
    </p:spTree>
    <p:extLst>
      <p:ext uri="{BB962C8B-B14F-4D97-AF65-F5344CB8AC3E}">
        <p14:creationId xmlns:p14="http://schemas.microsoft.com/office/powerpoint/2010/main" val="603283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Conclusion</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EE3E6C5F-EFF3-6633-2341-0FB1F37F64DB}"/>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5F93D364-2736-1AC9-B2C4-A002C9C19FFF}"/>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54</a:t>
            </a:fld>
            <a:endParaRPr lang="de-DE" altLang="de-DE"/>
          </a:p>
        </p:txBody>
      </p:sp>
      <p:sp>
        <p:nvSpPr>
          <p:cNvPr id="4" name="TextBox 3">
            <a:extLst>
              <a:ext uri="{FF2B5EF4-FFF2-40B4-BE49-F238E27FC236}">
                <a16:creationId xmlns:a16="http://schemas.microsoft.com/office/drawing/2014/main" id="{63289DF4-0D8B-4745-1FA3-C42C44DD570D}"/>
              </a:ext>
            </a:extLst>
          </p:cNvPr>
          <p:cNvSpPr txBox="1"/>
          <p:nvPr/>
        </p:nvSpPr>
        <p:spPr>
          <a:xfrm>
            <a:off x="1066800" y="1181986"/>
            <a:ext cx="8077200" cy="326698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latin typeface="Arial" charset="0"/>
                <a:ea typeface="ＭＳ Ｐゴシック" pitchFamily="1" charset="-128"/>
              </a:rPr>
              <a:t>Rapid growth of Text-to-SQL domain, getting mature.</a:t>
            </a:r>
          </a:p>
          <a:p>
            <a:pPr marL="342900" indent="-342900" algn="l">
              <a:lnSpc>
                <a:spcPct val="150000"/>
              </a:lnSpc>
              <a:buFont typeface="Arial" panose="020B0604020202020204" pitchFamily="34" charset="0"/>
              <a:buChar char="•"/>
            </a:pPr>
            <a:r>
              <a:rPr lang="en-US" sz="2000" dirty="0">
                <a:latin typeface="Arial" charset="0"/>
                <a:ea typeface="ＭＳ Ｐゴシック" pitchFamily="1" charset="-128"/>
              </a:rPr>
              <a:t>Performance influence of datasets like Spider and SEOSS.</a:t>
            </a:r>
          </a:p>
          <a:p>
            <a:pPr marL="342900" indent="-342900" algn="l">
              <a:lnSpc>
                <a:spcPct val="150000"/>
              </a:lnSpc>
              <a:buFont typeface="Arial" panose="020B0604020202020204" pitchFamily="34" charset="0"/>
              <a:buChar char="•"/>
            </a:pPr>
            <a:r>
              <a:rPr lang="en-US" sz="2000" dirty="0">
                <a:latin typeface="Arial" charset="0"/>
                <a:ea typeface="ＭＳ Ｐゴシック" pitchFamily="1" charset="-128"/>
              </a:rPr>
              <a:t>PICARD-T5 identified as promising for fine-tuning with high-performance computing resources.</a:t>
            </a:r>
          </a:p>
          <a:p>
            <a:pPr marL="342900" indent="-342900" algn="l">
              <a:lnSpc>
                <a:spcPct val="150000"/>
              </a:lnSpc>
              <a:buFont typeface="Arial" panose="020B0604020202020204" pitchFamily="34" charset="0"/>
              <a:buChar char="•"/>
            </a:pPr>
            <a:r>
              <a:rPr lang="en-US" sz="2000" dirty="0">
                <a:latin typeface="Arial" charset="0"/>
                <a:ea typeface="ＭＳ Ｐゴシック" pitchFamily="1" charset="-128"/>
              </a:rPr>
              <a:t>Potential and Impact of LLMs on Text-to-SQL.</a:t>
            </a:r>
          </a:p>
          <a:p>
            <a:pPr marL="342900" indent="-342900" algn="l">
              <a:lnSpc>
                <a:spcPct val="150000"/>
              </a:lnSpc>
              <a:buFont typeface="Arial" panose="020B0604020202020204" pitchFamily="34" charset="0"/>
              <a:buChar char="•"/>
            </a:pPr>
            <a:r>
              <a:rPr lang="en-US" sz="2000" dirty="0">
                <a:latin typeface="Arial" charset="0"/>
                <a:ea typeface="ＭＳ Ｐゴシック" pitchFamily="1" charset="-128"/>
              </a:rPr>
              <a:t>Potential for prompt learning to enhance Text-to-SQL robustness.</a:t>
            </a:r>
          </a:p>
          <a:p>
            <a:pPr marL="342900" indent="-342900" algn="l">
              <a:lnSpc>
                <a:spcPct val="150000"/>
              </a:lnSpc>
              <a:buFont typeface="Arial" panose="020B0604020202020204" pitchFamily="34" charset="0"/>
              <a:buChar char="•"/>
            </a:pPr>
            <a:r>
              <a:rPr lang="en-US" sz="2000" dirty="0">
                <a:latin typeface="Arial" charset="0"/>
                <a:ea typeface="ＭＳ Ｐゴシック" pitchFamily="1" charset="-128"/>
              </a:rPr>
              <a:t>Future of this research field</a:t>
            </a:r>
          </a:p>
        </p:txBody>
      </p:sp>
    </p:spTree>
    <p:extLst>
      <p:ext uri="{BB962C8B-B14F-4D97-AF65-F5344CB8AC3E}">
        <p14:creationId xmlns:p14="http://schemas.microsoft.com/office/powerpoint/2010/main" val="2869735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85ED99-3CD1-D346-0422-9356075BB453}"/>
              </a:ext>
            </a:extLst>
          </p:cNvPr>
          <p:cNvPicPr>
            <a:picLocks noChangeAspect="1"/>
          </p:cNvPicPr>
          <p:nvPr/>
        </p:nvPicPr>
        <p:blipFill>
          <a:blip r:embed="rId3"/>
          <a:stretch>
            <a:fillRect/>
          </a:stretch>
        </p:blipFill>
        <p:spPr>
          <a:xfrm>
            <a:off x="3131840" y="675948"/>
            <a:ext cx="5777216" cy="4556677"/>
          </a:xfrm>
          <a:prstGeom prst="rect">
            <a:avLst/>
          </a:prstGeom>
        </p:spPr>
      </p:pic>
      <p:sp>
        <p:nvSpPr>
          <p:cNvPr id="4" name="Date Placeholder 3">
            <a:extLst>
              <a:ext uri="{FF2B5EF4-FFF2-40B4-BE49-F238E27FC236}">
                <a16:creationId xmlns:a16="http://schemas.microsoft.com/office/drawing/2014/main" id="{304B4759-204B-4C5B-B351-893E1DC01377}"/>
              </a:ext>
            </a:extLst>
          </p:cNvPr>
          <p:cNvSpPr>
            <a:spLocks noGrp="1"/>
          </p:cNvSpPr>
          <p:nvPr>
            <p:ph type="dt" sz="half" idx="10"/>
          </p:nvPr>
        </p:nvSpPr>
        <p:spPr/>
        <p:txBody>
          <a:bodyPr/>
          <a:lstStyle/>
          <a:p>
            <a:pPr>
              <a:defRPr/>
            </a:pPr>
            <a:r>
              <a:rPr lang="en-US" altLang="de-DE"/>
              <a:t>16.06.2023</a:t>
            </a:r>
            <a:endParaRPr lang="de-DE" altLang="de-DE"/>
          </a:p>
        </p:txBody>
      </p:sp>
      <p:sp>
        <p:nvSpPr>
          <p:cNvPr id="7" name="Slide Number Placeholder 6">
            <a:extLst>
              <a:ext uri="{FF2B5EF4-FFF2-40B4-BE49-F238E27FC236}">
                <a16:creationId xmlns:a16="http://schemas.microsoft.com/office/drawing/2014/main" id="{FA90CA73-5F5F-679C-0DBE-A3E9C79E9FF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55</a:t>
            </a:fld>
            <a:endParaRPr lang="de-DE" altLang="de-DE"/>
          </a:p>
        </p:txBody>
      </p:sp>
      <p:sp>
        <p:nvSpPr>
          <p:cNvPr id="2" name="Rectangle 8">
            <a:extLst>
              <a:ext uri="{FF2B5EF4-FFF2-40B4-BE49-F238E27FC236}">
                <a16:creationId xmlns:a16="http://schemas.microsoft.com/office/drawing/2014/main" id="{CD7AC2E8-3186-D91B-30D6-2549D81324DF}"/>
              </a:ext>
            </a:extLst>
          </p:cNvPr>
          <p:cNvSpPr>
            <a:spLocks noChangeArrowheads="1"/>
          </p:cNvSpPr>
          <p:nvPr/>
        </p:nvSpPr>
        <p:spPr bwMode="auto">
          <a:xfrm>
            <a:off x="611560" y="2342219"/>
            <a:ext cx="75438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2800" b="1" dirty="0">
                <a:solidFill>
                  <a:srgbClr val="FF7900"/>
                </a:solidFill>
                <a:latin typeface="Calibri" panose="020F0502020204030204" pitchFamily="34" charset="0"/>
                <a:ea typeface="Calibri" panose="020F0502020204030204" pitchFamily="34" charset="0"/>
                <a:cs typeface="Calibri" panose="020F0502020204030204" pitchFamily="34" charset="0"/>
              </a:rPr>
              <a:t>Thanks, </a:t>
            </a:r>
          </a:p>
          <a:p>
            <a:r>
              <a:rPr lang="en-US" sz="2800" b="1" dirty="0">
                <a:solidFill>
                  <a:srgbClr val="FF7900"/>
                </a:solidFill>
                <a:latin typeface="Calibri" panose="020F0502020204030204" pitchFamily="34" charset="0"/>
                <a:ea typeface="Calibri" panose="020F0502020204030204" pitchFamily="34" charset="0"/>
                <a:cs typeface="Calibri" panose="020F0502020204030204" pitchFamily="34" charset="0"/>
              </a:rPr>
              <a:t>Any Questions?</a:t>
            </a:r>
            <a:endParaRPr lang="de-DE" altLang="de-DE" sz="28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4303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References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4192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85750" indent="-285750">
              <a:buFont typeface="Arial" panose="020B0604020202020204" pitchFamily="34" charset="0"/>
              <a:buChar char="•"/>
            </a:pPr>
            <a:r>
              <a:rPr lang="en-US" sz="1400" dirty="0" err="1"/>
              <a:t>Naihao</a:t>
            </a:r>
            <a:r>
              <a:rPr lang="en-US" sz="1400" dirty="0"/>
              <a:t> Deng, Yulong Chen, and Yue Zhang. Recent advances in </a:t>
            </a:r>
            <a:r>
              <a:rPr lang="en-US" sz="1400" dirty="0" err="1"/>
              <a:t>text-to-sql</a:t>
            </a:r>
            <a:r>
              <a:rPr lang="en-US" sz="1400" dirty="0"/>
              <a:t>: A survey of what we have and what we expect, 2022.</a:t>
            </a:r>
          </a:p>
          <a:p>
            <a:pPr marL="285750" indent="-285750">
              <a:buFont typeface="Arial" panose="020B0604020202020204" pitchFamily="34" charset="0"/>
              <a:buChar char="•"/>
            </a:pPr>
            <a:r>
              <a:rPr lang="en-US" sz="1400" dirty="0"/>
              <a:t>Qin Lyu, Kaushik Chakrabarti, </a:t>
            </a:r>
            <a:r>
              <a:rPr lang="en-US" sz="1400" dirty="0" err="1"/>
              <a:t>Shobhit</a:t>
            </a:r>
            <a:r>
              <a:rPr lang="en-US" sz="1400" dirty="0"/>
              <a:t> Hathi, </a:t>
            </a:r>
            <a:r>
              <a:rPr lang="en-US" sz="1400" dirty="0" err="1"/>
              <a:t>Souvik</a:t>
            </a:r>
            <a:r>
              <a:rPr lang="en-US" sz="1400" dirty="0"/>
              <a:t> Kundu, </a:t>
            </a:r>
            <a:r>
              <a:rPr lang="en-US" sz="1400" dirty="0" err="1"/>
              <a:t>Jianwen</a:t>
            </a:r>
            <a:r>
              <a:rPr lang="en-US" sz="1400" dirty="0"/>
              <a:t> Zhang, and Zheng Chen. Hybrid ranking network for </a:t>
            </a:r>
            <a:r>
              <a:rPr lang="en-US" sz="1400" dirty="0" err="1"/>
              <a:t>text-to-SQL</a:t>
            </a:r>
            <a:r>
              <a:rPr lang="en-US" sz="1400" dirty="0"/>
              <a:t>. 2020.</a:t>
            </a:r>
          </a:p>
          <a:p>
            <a:pPr marL="285750" indent="-285750">
              <a:buFont typeface="Arial" panose="020B0604020202020204" pitchFamily="34" charset="0"/>
              <a:buChar char="•"/>
            </a:pPr>
            <a:r>
              <a:rPr lang="en-US" sz="1400" dirty="0"/>
              <a:t>Torsten </a:t>
            </a:r>
            <a:r>
              <a:rPr lang="en-US" sz="1400" dirty="0" err="1"/>
              <a:t>Scholak</a:t>
            </a:r>
            <a:r>
              <a:rPr lang="en-US" sz="1400" dirty="0"/>
              <a:t>, Nathan </a:t>
            </a:r>
            <a:r>
              <a:rPr lang="en-US" sz="1400" dirty="0" err="1"/>
              <a:t>Schucher</a:t>
            </a:r>
            <a:r>
              <a:rPr lang="en-US" sz="1400" dirty="0"/>
              <a:t>, and </a:t>
            </a:r>
            <a:r>
              <a:rPr lang="en-US" sz="1400" dirty="0" err="1"/>
              <a:t>Dzmitry</a:t>
            </a:r>
            <a:r>
              <a:rPr lang="en-US" sz="1400" dirty="0"/>
              <a:t> </a:t>
            </a:r>
            <a:r>
              <a:rPr lang="en-US" sz="1400" dirty="0" err="1"/>
              <a:t>Bahdanau</a:t>
            </a:r>
            <a:r>
              <a:rPr lang="en-US" sz="1400" dirty="0"/>
              <a:t>. PICARD: Parsing incrementally for constrained auto-regressive decoding from language models. In Proceedings of the 2021 Conference on Empirical Methods in Natural. Language Processing, pages 9895–9901. Association for Computational. Linguistics, November 2021.</a:t>
            </a:r>
          </a:p>
          <a:p>
            <a:pPr marL="285750" indent="-285750">
              <a:buFont typeface="Arial" panose="020B0604020202020204" pitchFamily="34" charset="0"/>
              <a:buChar char="•"/>
            </a:pPr>
            <a:r>
              <a:rPr lang="fi-FI" sz="1400" dirty="0"/>
              <a:t>lvis Saravia. Prompt Engineering Guide. https://github.com/dair-ai/PromptEngineering-Guide, 12 2022.</a:t>
            </a:r>
          </a:p>
          <a:p>
            <a:pPr marL="285750" indent="-285750">
              <a:buFont typeface="Arial" panose="020B0604020202020204" pitchFamily="34" charset="0"/>
              <a:buChar char="•"/>
            </a:pPr>
            <a:r>
              <a:rPr lang="en-US" sz="1400" dirty="0"/>
              <a:t>Spider: A Large-Scale Human-Labeled Dataset for Complex and Cross-Domain Semantic Parsing and Text-to-SQL Task. 2018. Tao Yu and Rui Zhang and Kai Yang and </a:t>
            </a:r>
            <a:r>
              <a:rPr lang="en-US" sz="1400" dirty="0" err="1"/>
              <a:t>Michihiro</a:t>
            </a:r>
            <a:r>
              <a:rPr lang="en-US" sz="1400" dirty="0"/>
              <a:t> </a:t>
            </a:r>
            <a:r>
              <a:rPr lang="en-US" sz="1400" dirty="0" err="1"/>
              <a:t>Yasunaga</a:t>
            </a:r>
            <a:r>
              <a:rPr lang="en-US" sz="1400" dirty="0"/>
              <a:t> and </a:t>
            </a:r>
            <a:r>
              <a:rPr lang="en-US" sz="1400" dirty="0" err="1"/>
              <a:t>Dongxu</a:t>
            </a:r>
            <a:r>
              <a:rPr lang="en-US" sz="1400" dirty="0"/>
              <a:t> Wang and </a:t>
            </a:r>
            <a:r>
              <a:rPr lang="en-US" sz="1400" dirty="0" err="1"/>
              <a:t>Zifan</a:t>
            </a:r>
            <a:r>
              <a:rPr lang="en-US" sz="1400" dirty="0"/>
              <a:t> Li and James Ma and Irene Li and </a:t>
            </a:r>
            <a:r>
              <a:rPr lang="en-US" sz="1400" dirty="0" err="1"/>
              <a:t>Qingning</a:t>
            </a:r>
            <a:r>
              <a:rPr lang="en-US" sz="1400" dirty="0"/>
              <a:t> Yao and Shanelle Roman and </a:t>
            </a:r>
            <a:r>
              <a:rPr lang="en-US" sz="1400" dirty="0" err="1"/>
              <a:t>Zilin</a:t>
            </a:r>
            <a:r>
              <a:rPr lang="en-US" sz="1400" dirty="0"/>
              <a:t> Zhang and Dragomir </a:t>
            </a:r>
            <a:r>
              <a:rPr lang="en-US" sz="1400" dirty="0" err="1"/>
              <a:t>Radev</a:t>
            </a:r>
            <a:endParaRPr lang="en-US" sz="1400" dirty="0"/>
          </a:p>
          <a:p>
            <a:pPr marL="285750" indent="-285750">
              <a:buFont typeface="Arial" panose="020B0604020202020204" pitchFamily="34" charset="0"/>
              <a:buChar char="•"/>
            </a:pPr>
            <a:r>
              <a:rPr lang="en-US" sz="1400" dirty="0"/>
              <a:t>Jacob Devlin, Ming-Wei Chang, Kenton Lee, and Kristina Toutanova. BERT: pre-training of deep bidirectional transformers for language understanding. </a:t>
            </a:r>
            <a:r>
              <a:rPr lang="en-US" sz="1400" dirty="0" err="1"/>
              <a:t>CoRR</a:t>
            </a:r>
            <a:r>
              <a:rPr lang="en-US" sz="1400" dirty="0"/>
              <a:t>, abs/1810.04805, 2018.</a:t>
            </a:r>
          </a:p>
          <a:p>
            <a:pPr marL="285750" indent="-285750">
              <a:buFont typeface="Arial" panose="020B0604020202020204" pitchFamily="34" charset="0"/>
              <a:buChar char="•"/>
            </a:pPr>
            <a:r>
              <a:rPr lang="en-US" sz="1400" dirty="0"/>
              <a:t>Ashish Vaswani, Noam </a:t>
            </a:r>
            <a:r>
              <a:rPr lang="en-US" sz="1400" dirty="0" err="1"/>
              <a:t>Shazeer</a:t>
            </a:r>
            <a:r>
              <a:rPr lang="en-US" sz="1400" dirty="0"/>
              <a:t>, Niki Parmar, Jakob </a:t>
            </a:r>
            <a:r>
              <a:rPr lang="en-US" sz="1400" dirty="0" err="1"/>
              <a:t>Uszkoreit</a:t>
            </a:r>
            <a:r>
              <a:rPr lang="en-US" sz="1400" dirty="0"/>
              <a:t>, </a:t>
            </a:r>
            <a:r>
              <a:rPr lang="en-US" sz="1400" dirty="0" err="1"/>
              <a:t>Llion</a:t>
            </a:r>
            <a:r>
              <a:rPr lang="en-US" sz="1400" dirty="0"/>
              <a:t> Jones, Aidan N. Gomez, Lukasz Kaiser, and Illia </a:t>
            </a:r>
            <a:r>
              <a:rPr lang="en-US" sz="1400" dirty="0" err="1"/>
              <a:t>Polosukhin</a:t>
            </a:r>
            <a:r>
              <a:rPr lang="en-US" sz="1400" dirty="0"/>
              <a:t>. Attention is all you need, 2017.</a:t>
            </a:r>
          </a:p>
          <a:p>
            <a:pPr marL="285750" indent="-285750">
              <a:buFont typeface="Arial" panose="020B0604020202020204" pitchFamily="34" charset="0"/>
              <a:buChar char="•"/>
            </a:pPr>
            <a:r>
              <a:rPr lang="en-US" sz="1400" dirty="0"/>
              <a:t>You can find Full list of references in thesis document.</a:t>
            </a:r>
          </a:p>
        </p:txBody>
      </p:sp>
      <p:sp>
        <p:nvSpPr>
          <p:cNvPr id="2" name="Date Placeholder 1">
            <a:extLst>
              <a:ext uri="{FF2B5EF4-FFF2-40B4-BE49-F238E27FC236}">
                <a16:creationId xmlns:a16="http://schemas.microsoft.com/office/drawing/2014/main" id="{EE3E6C5F-EFF3-6633-2341-0FB1F37F64DB}"/>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5F93D364-2736-1AC9-B2C4-A002C9C19FFF}"/>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56</a:t>
            </a:fld>
            <a:endParaRPr lang="de-DE" altLang="de-DE"/>
          </a:p>
        </p:txBody>
      </p:sp>
    </p:spTree>
    <p:extLst>
      <p:ext uri="{BB962C8B-B14F-4D97-AF65-F5344CB8AC3E}">
        <p14:creationId xmlns:p14="http://schemas.microsoft.com/office/powerpoint/2010/main" val="435477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Encoders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57</a:t>
            </a:fld>
            <a:endParaRPr lang="de-DE" altLang="de-DE"/>
          </a:p>
        </p:txBody>
      </p:sp>
      <p:pic>
        <p:nvPicPr>
          <p:cNvPr id="4" name="Picture 3">
            <a:extLst>
              <a:ext uri="{FF2B5EF4-FFF2-40B4-BE49-F238E27FC236}">
                <a16:creationId xmlns:a16="http://schemas.microsoft.com/office/drawing/2014/main" id="{96E409D0-4655-9E7F-1449-2B7C0BEA1BC5}"/>
              </a:ext>
            </a:extLst>
          </p:cNvPr>
          <p:cNvPicPr>
            <a:picLocks noChangeAspect="1"/>
          </p:cNvPicPr>
          <p:nvPr/>
        </p:nvPicPr>
        <p:blipFill rotWithShape="1">
          <a:blip r:embed="rId3"/>
          <a:srcRect t="1544"/>
          <a:stretch/>
        </p:blipFill>
        <p:spPr>
          <a:xfrm>
            <a:off x="1475656" y="1143000"/>
            <a:ext cx="6727288" cy="4772862"/>
          </a:xfrm>
          <a:prstGeom prst="rect">
            <a:avLst/>
          </a:prstGeom>
        </p:spPr>
      </p:pic>
    </p:spTree>
    <p:extLst>
      <p:ext uri="{BB962C8B-B14F-4D97-AF65-F5344CB8AC3E}">
        <p14:creationId xmlns:p14="http://schemas.microsoft.com/office/powerpoint/2010/main" val="4141230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Decoders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58</a:t>
            </a:fld>
            <a:endParaRPr lang="de-DE" altLang="de-DE"/>
          </a:p>
        </p:txBody>
      </p:sp>
      <p:pic>
        <p:nvPicPr>
          <p:cNvPr id="6" name="Picture 5">
            <a:extLst>
              <a:ext uri="{FF2B5EF4-FFF2-40B4-BE49-F238E27FC236}">
                <a16:creationId xmlns:a16="http://schemas.microsoft.com/office/drawing/2014/main" id="{6705565F-CC3F-7D02-0012-EB9517706044}"/>
              </a:ext>
            </a:extLst>
          </p:cNvPr>
          <p:cNvPicPr>
            <a:picLocks noChangeAspect="1"/>
          </p:cNvPicPr>
          <p:nvPr/>
        </p:nvPicPr>
        <p:blipFill>
          <a:blip r:embed="rId3"/>
          <a:stretch>
            <a:fillRect/>
          </a:stretch>
        </p:blipFill>
        <p:spPr>
          <a:xfrm>
            <a:off x="1115616" y="1118253"/>
            <a:ext cx="7196450" cy="4811148"/>
          </a:xfrm>
          <a:prstGeom prst="rect">
            <a:avLst/>
          </a:prstGeom>
        </p:spPr>
      </p:pic>
    </p:spTree>
    <p:extLst>
      <p:ext uri="{BB962C8B-B14F-4D97-AF65-F5344CB8AC3E}">
        <p14:creationId xmlns:p14="http://schemas.microsoft.com/office/powerpoint/2010/main" val="1933650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Prompt Engineering</a:t>
            </a:r>
          </a:p>
          <a:p>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Rules:</a:t>
            </a:r>
            <a:endPar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endParaRP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59</a:t>
            </a:fld>
            <a:endParaRPr lang="de-DE" altLang="de-DE"/>
          </a:p>
        </p:txBody>
      </p:sp>
      <p:sp>
        <p:nvSpPr>
          <p:cNvPr id="12" name="TextBox 11">
            <a:extLst>
              <a:ext uri="{FF2B5EF4-FFF2-40B4-BE49-F238E27FC236}">
                <a16:creationId xmlns:a16="http://schemas.microsoft.com/office/drawing/2014/main" id="{2CAECF73-9FCE-76B8-E604-6795EA3018D5}"/>
              </a:ext>
            </a:extLst>
          </p:cNvPr>
          <p:cNvSpPr txBox="1"/>
          <p:nvPr/>
        </p:nvSpPr>
        <p:spPr>
          <a:xfrm>
            <a:off x="1066800" y="1752600"/>
            <a:ext cx="7543800" cy="2554545"/>
          </a:xfrm>
          <a:prstGeom prst="rect">
            <a:avLst/>
          </a:prstGeom>
          <a:noFill/>
        </p:spPr>
        <p:txBody>
          <a:bodyPr wrap="square">
            <a:spAutoFit/>
          </a:bodyPr>
          <a:lstStyle/>
          <a:p>
            <a:pPr marL="457200" indent="-457200">
              <a:buFont typeface="+mj-lt"/>
              <a:buAutoNum type="arabicPeriod"/>
            </a:pPr>
            <a:r>
              <a:rPr lang="en-US" sz="2000" dirty="0">
                <a:solidFill>
                  <a:srgbClr val="003359"/>
                </a:solidFill>
                <a:latin typeface="+mn-lt"/>
              </a:rPr>
              <a:t>Give ChatGPT an identity and intended audience </a:t>
            </a:r>
            <a:r>
              <a:rPr lang="en-US" sz="1600" dirty="0">
                <a:latin typeface="+mn-lt"/>
              </a:rPr>
              <a:t>"You are a </a:t>
            </a:r>
            <a:r>
              <a:rPr lang="en-US" sz="1600" dirty="0" err="1">
                <a:latin typeface="+mn-lt"/>
              </a:rPr>
              <a:t>text-to-sql</a:t>
            </a:r>
            <a:r>
              <a:rPr lang="en-US" sz="1600" dirty="0">
                <a:latin typeface="+mn-lt"/>
              </a:rPr>
              <a:t> assistant, do...”</a:t>
            </a:r>
            <a:endParaRPr lang="en-US" sz="2000" dirty="0">
              <a:latin typeface="+mn-lt"/>
            </a:endParaRPr>
          </a:p>
          <a:p>
            <a:pPr marL="457200" indent="-457200">
              <a:buFont typeface="+mj-lt"/>
              <a:buAutoNum type="arabicPeriod"/>
            </a:pPr>
            <a:r>
              <a:rPr lang="en-US" sz="2000" dirty="0">
                <a:solidFill>
                  <a:srgbClr val="003359"/>
                </a:solidFill>
                <a:latin typeface="+mn-lt"/>
              </a:rPr>
              <a:t>Offer and give specific context</a:t>
            </a:r>
          </a:p>
          <a:p>
            <a:pPr marL="457200" indent="-457200">
              <a:buFont typeface="+mj-lt"/>
              <a:buAutoNum type="arabicPeriod"/>
            </a:pPr>
            <a:r>
              <a:rPr lang="en-US" sz="2000" dirty="0">
                <a:solidFill>
                  <a:srgbClr val="003359"/>
                </a:solidFill>
                <a:latin typeface="+mn-lt"/>
              </a:rPr>
              <a:t>Highlight information to include or exclude</a:t>
            </a:r>
          </a:p>
          <a:p>
            <a:pPr marL="457200" indent="-457200">
              <a:buFont typeface="+mj-lt"/>
              <a:buAutoNum type="arabicPeriod"/>
            </a:pPr>
            <a:r>
              <a:rPr lang="en-US" sz="2000" dirty="0">
                <a:solidFill>
                  <a:srgbClr val="003359"/>
                </a:solidFill>
                <a:latin typeface="+mn-lt"/>
              </a:rPr>
              <a:t>Choose a relevant tone of voice and writing style</a:t>
            </a:r>
          </a:p>
          <a:p>
            <a:pPr marL="457200" indent="-457200">
              <a:buFont typeface="+mj-lt"/>
              <a:buAutoNum type="arabicPeriod"/>
            </a:pPr>
            <a:r>
              <a:rPr lang="en-US" sz="2000" dirty="0">
                <a:solidFill>
                  <a:srgbClr val="003359"/>
                </a:solidFill>
                <a:latin typeface="+mn-lt"/>
              </a:rPr>
              <a:t>Give examples to base the response on</a:t>
            </a:r>
          </a:p>
          <a:p>
            <a:pPr marL="457200" indent="-457200">
              <a:buFont typeface="+mj-lt"/>
              <a:buAutoNum type="arabicPeriod"/>
            </a:pPr>
            <a:r>
              <a:rPr lang="en-US" sz="2000" dirty="0">
                <a:solidFill>
                  <a:srgbClr val="003359"/>
                </a:solidFill>
                <a:latin typeface="+mn-lt"/>
              </a:rPr>
              <a:t>Specify response length</a:t>
            </a:r>
          </a:p>
          <a:p>
            <a:pPr marL="457200" indent="-457200">
              <a:buFont typeface="+mj-lt"/>
              <a:buAutoNum type="arabicPeriod"/>
            </a:pPr>
            <a:r>
              <a:rPr lang="en-US" sz="2000" dirty="0">
                <a:solidFill>
                  <a:srgbClr val="003359"/>
                </a:solidFill>
                <a:latin typeface="+mn-lt"/>
              </a:rPr>
              <a:t>Clarity and specificity</a:t>
            </a:r>
          </a:p>
        </p:txBody>
      </p:sp>
    </p:spTree>
    <p:extLst>
      <p:ext uri="{BB962C8B-B14F-4D97-AF65-F5344CB8AC3E}">
        <p14:creationId xmlns:p14="http://schemas.microsoft.com/office/powerpoint/2010/main" val="389562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fontAlgn="auto" latinLnBrk="1"/>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Introduction &amp; Research Question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a:t>
            </a:fld>
            <a:endParaRPr lang="de-DE" altLang="de-DE"/>
          </a:p>
        </p:txBody>
      </p:sp>
      <p:sp>
        <p:nvSpPr>
          <p:cNvPr id="4" name="TextBox 3">
            <a:extLst>
              <a:ext uri="{FF2B5EF4-FFF2-40B4-BE49-F238E27FC236}">
                <a16:creationId xmlns:a16="http://schemas.microsoft.com/office/drawing/2014/main" id="{FAE5223B-8323-3B37-4F58-5293A3A19E5C}"/>
              </a:ext>
            </a:extLst>
          </p:cNvPr>
          <p:cNvSpPr txBox="1"/>
          <p:nvPr/>
        </p:nvSpPr>
        <p:spPr>
          <a:xfrm>
            <a:off x="1115616" y="1180214"/>
            <a:ext cx="7632848" cy="18819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SQL is the typical method for data retrieval in databases.</a:t>
            </a:r>
          </a:p>
          <a:p>
            <a:pPr marL="285750" indent="-285750">
              <a:lnSpc>
                <a:spcPct val="150000"/>
              </a:lnSpc>
              <a:buFont typeface="Arial" panose="020B0604020202020204" pitchFamily="34" charset="0"/>
              <a:buChar char="•"/>
            </a:pPr>
            <a:endParaRPr lang="en-US" sz="2000" dirty="0">
              <a:latin typeface="Arial" charset="0"/>
              <a:ea typeface="ＭＳ Ｐゴシック" pitchFamily="1" charset="-128"/>
            </a:endParaRPr>
          </a:p>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Text-to-SQL allows for natural language interaction with structured data across various domains.</a:t>
            </a:r>
          </a:p>
        </p:txBody>
      </p:sp>
      <p:grpSp>
        <p:nvGrpSpPr>
          <p:cNvPr id="3" name="Group 2">
            <a:extLst>
              <a:ext uri="{FF2B5EF4-FFF2-40B4-BE49-F238E27FC236}">
                <a16:creationId xmlns:a16="http://schemas.microsoft.com/office/drawing/2014/main" id="{461FFB8D-B7AB-42AE-FEC1-BDC0F0FDBB1A}"/>
              </a:ext>
            </a:extLst>
          </p:cNvPr>
          <p:cNvGrpSpPr/>
          <p:nvPr/>
        </p:nvGrpSpPr>
        <p:grpSpPr>
          <a:xfrm>
            <a:off x="1617942" y="3186605"/>
            <a:ext cx="6400830" cy="2490295"/>
            <a:chOff x="953694" y="2324100"/>
            <a:chExt cx="6400830" cy="2490295"/>
          </a:xfrm>
        </p:grpSpPr>
        <p:pic>
          <p:nvPicPr>
            <p:cNvPr id="6" name="Picture 5">
              <a:extLst>
                <a:ext uri="{FF2B5EF4-FFF2-40B4-BE49-F238E27FC236}">
                  <a16:creationId xmlns:a16="http://schemas.microsoft.com/office/drawing/2014/main" id="{CBC42F21-5264-9DEA-5308-23E71CB556B3}"/>
                </a:ext>
              </a:extLst>
            </p:cNvPr>
            <p:cNvPicPr>
              <a:picLocks noChangeAspect="1"/>
            </p:cNvPicPr>
            <p:nvPr/>
          </p:nvPicPr>
          <p:blipFill>
            <a:blip r:embed="rId3"/>
            <a:stretch>
              <a:fillRect/>
            </a:stretch>
          </p:blipFill>
          <p:spPr>
            <a:xfrm>
              <a:off x="953694" y="2324100"/>
              <a:ext cx="2830695" cy="2490295"/>
            </a:xfrm>
            <a:prstGeom prst="rect">
              <a:avLst/>
            </a:prstGeom>
          </p:spPr>
        </p:pic>
        <p:pic>
          <p:nvPicPr>
            <p:cNvPr id="7" name="Picture 6">
              <a:extLst>
                <a:ext uri="{FF2B5EF4-FFF2-40B4-BE49-F238E27FC236}">
                  <a16:creationId xmlns:a16="http://schemas.microsoft.com/office/drawing/2014/main" id="{AB6B5471-B6F8-DDB2-4E9C-1238386B832B}"/>
                </a:ext>
              </a:extLst>
            </p:cNvPr>
            <p:cNvPicPr>
              <a:picLocks noChangeAspect="1"/>
            </p:cNvPicPr>
            <p:nvPr/>
          </p:nvPicPr>
          <p:blipFill>
            <a:blip r:embed="rId4"/>
            <a:stretch>
              <a:fillRect/>
            </a:stretch>
          </p:blipFill>
          <p:spPr>
            <a:xfrm>
              <a:off x="4970651" y="2324100"/>
              <a:ext cx="2383873" cy="2490295"/>
            </a:xfrm>
            <a:prstGeom prst="rect">
              <a:avLst/>
            </a:prstGeom>
          </p:spPr>
        </p:pic>
        <p:cxnSp>
          <p:nvCxnSpPr>
            <p:cNvPr id="8" name="Straight Arrow Connector 7">
              <a:extLst>
                <a:ext uri="{FF2B5EF4-FFF2-40B4-BE49-F238E27FC236}">
                  <a16:creationId xmlns:a16="http://schemas.microsoft.com/office/drawing/2014/main" id="{564AC345-E48A-03DC-3A81-3C73E23B2D99}"/>
                </a:ext>
              </a:extLst>
            </p:cNvPr>
            <p:cNvCxnSpPr/>
            <p:nvPr/>
          </p:nvCxnSpPr>
          <p:spPr bwMode="auto">
            <a:xfrm>
              <a:off x="3563888" y="3573016"/>
              <a:ext cx="122413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599678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EZ-PICARD Text2SQL Client</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60</a:t>
            </a:fld>
            <a:endParaRPr lang="de-DE" altLang="de-DE"/>
          </a:p>
        </p:txBody>
      </p:sp>
      <p:pic>
        <p:nvPicPr>
          <p:cNvPr id="8" name="Picture 7" descr="A screenshot of a computer&#10;&#10;Description automatically generated">
            <a:extLst>
              <a:ext uri="{FF2B5EF4-FFF2-40B4-BE49-F238E27FC236}">
                <a16:creationId xmlns:a16="http://schemas.microsoft.com/office/drawing/2014/main" id="{15A3814C-B2D0-2A06-43F9-9BD015F37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673" y="1127126"/>
            <a:ext cx="6658653" cy="4698293"/>
          </a:xfrm>
          <a:prstGeom prst="rect">
            <a:avLst/>
          </a:prstGeom>
        </p:spPr>
      </p:pic>
    </p:spTree>
    <p:extLst>
      <p:ext uri="{BB962C8B-B14F-4D97-AF65-F5344CB8AC3E}">
        <p14:creationId xmlns:p14="http://schemas.microsoft.com/office/powerpoint/2010/main" val="26840862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EZ-PICARD Text2SQL Client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61</a:t>
            </a:fld>
            <a:endParaRPr lang="de-DE" altLang="de-DE"/>
          </a:p>
        </p:txBody>
      </p:sp>
      <p:pic>
        <p:nvPicPr>
          <p:cNvPr id="4" name="Graphic 3">
            <a:extLst>
              <a:ext uri="{FF2B5EF4-FFF2-40B4-BE49-F238E27FC236}">
                <a16:creationId xmlns:a16="http://schemas.microsoft.com/office/drawing/2014/main" id="{E0548E90-2446-FEE2-42DF-AF884DD4BF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1227" y="1181100"/>
            <a:ext cx="6261546" cy="4090975"/>
          </a:xfrm>
          <a:prstGeom prst="rect">
            <a:avLst/>
          </a:prstGeom>
        </p:spPr>
      </p:pic>
    </p:spTree>
    <p:extLst>
      <p:ext uri="{BB962C8B-B14F-4D97-AF65-F5344CB8AC3E}">
        <p14:creationId xmlns:p14="http://schemas.microsoft.com/office/powerpoint/2010/main" val="921611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OpenAI Playground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62</a:t>
            </a:fld>
            <a:endParaRPr lang="de-DE" altLang="de-DE"/>
          </a:p>
        </p:txBody>
      </p:sp>
      <p:pic>
        <p:nvPicPr>
          <p:cNvPr id="4" name="Picture 3" descr="A screenshot of a computer&#10;&#10;Description automatically generated with medium confidence">
            <a:extLst>
              <a:ext uri="{FF2B5EF4-FFF2-40B4-BE49-F238E27FC236}">
                <a16:creationId xmlns:a16="http://schemas.microsoft.com/office/drawing/2014/main" id="{B6099CBE-C0AC-49B8-89A0-870196E4C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181100"/>
            <a:ext cx="8611592" cy="4696172"/>
          </a:xfrm>
          <a:prstGeom prst="rect">
            <a:avLst/>
          </a:prstGeom>
        </p:spPr>
      </p:pic>
    </p:spTree>
    <p:extLst>
      <p:ext uri="{BB962C8B-B14F-4D97-AF65-F5344CB8AC3E}">
        <p14:creationId xmlns:p14="http://schemas.microsoft.com/office/powerpoint/2010/main" val="3608639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GloVe - Embedding</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755576" y="1268760"/>
            <a:ext cx="3960442"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r>
              <a:rPr lang="en-US" sz="1800" dirty="0"/>
              <a:t>Create </a:t>
            </a:r>
            <a:r>
              <a:rPr lang="en-US" sz="1800" b="1" dirty="0"/>
              <a:t>meaningful vector representations</a:t>
            </a:r>
          </a:p>
          <a:p>
            <a:pPr marL="342900" indent="-342900">
              <a:buFont typeface="Arial" panose="020B0604020202020204" pitchFamily="34" charset="0"/>
              <a:buChar char="•"/>
            </a:pPr>
            <a:endParaRPr lang="en-US" sz="1800" b="1" dirty="0"/>
          </a:p>
          <a:p>
            <a:pPr marL="342900" indent="-342900">
              <a:buFont typeface="Arial" panose="020B0604020202020204" pitchFamily="34" charset="0"/>
              <a:buChar char="•"/>
            </a:pPr>
            <a:r>
              <a:rPr lang="en-US" sz="1800" b="1" dirty="0"/>
              <a:t>Unsupervised </a:t>
            </a:r>
            <a:r>
              <a:rPr lang="en-US" sz="1800" dirty="0"/>
              <a:t>learning based on word co-occurrence in the training corpus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Useful </a:t>
            </a:r>
            <a:r>
              <a:rPr lang="en-US" sz="1800" b="1" dirty="0"/>
              <a:t>linear substructures </a:t>
            </a:r>
            <a:r>
              <a:rPr lang="en-US" sz="1800" dirty="0"/>
              <a:t>for word relations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Easy to find semantical near neighbors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Pre-trained vectors created from large corpuses are available for download</a:t>
            </a:r>
            <a:endParaRPr lang="de-DE" altLang="de-DE" dirty="0">
              <a:solidFill>
                <a:srgbClr val="003359"/>
              </a:solidFill>
            </a:endParaRPr>
          </a:p>
        </p:txBody>
      </p:sp>
      <p:sp>
        <p:nvSpPr>
          <p:cNvPr id="2" name="Date Placeholder 1">
            <a:extLst>
              <a:ext uri="{FF2B5EF4-FFF2-40B4-BE49-F238E27FC236}">
                <a16:creationId xmlns:a16="http://schemas.microsoft.com/office/drawing/2014/main" id="{42FB453F-9B17-AC20-3348-02C7F566B694}"/>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AA63C6C8-B8F4-7A38-8B6C-EAD5DF54E5AA}"/>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63</a:t>
            </a:fld>
            <a:endParaRPr lang="de-DE" altLang="de-DE"/>
          </a:p>
        </p:txBody>
      </p:sp>
      <p:pic>
        <p:nvPicPr>
          <p:cNvPr id="7" name="Picture 6">
            <a:extLst>
              <a:ext uri="{FF2B5EF4-FFF2-40B4-BE49-F238E27FC236}">
                <a16:creationId xmlns:a16="http://schemas.microsoft.com/office/drawing/2014/main" id="{2864C58A-40CD-2838-C102-3FDAFCC91618}"/>
              </a:ext>
            </a:extLst>
          </p:cNvPr>
          <p:cNvPicPr>
            <a:picLocks noChangeAspect="1"/>
          </p:cNvPicPr>
          <p:nvPr/>
        </p:nvPicPr>
        <p:blipFill>
          <a:blip r:embed="rId3"/>
          <a:stretch>
            <a:fillRect/>
          </a:stretch>
        </p:blipFill>
        <p:spPr>
          <a:xfrm>
            <a:off x="4812754" y="1556792"/>
            <a:ext cx="4331246" cy="4383360"/>
          </a:xfrm>
          <a:prstGeom prst="rect">
            <a:avLst/>
          </a:prstGeom>
        </p:spPr>
      </p:pic>
    </p:spTree>
    <p:extLst>
      <p:ext uri="{BB962C8B-B14F-4D97-AF65-F5344CB8AC3E}">
        <p14:creationId xmlns:p14="http://schemas.microsoft.com/office/powerpoint/2010/main" val="2179141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Colossal Clean Crawled Corpus (C4 Dataset)</a:t>
            </a:r>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 </a:t>
            </a: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340768"/>
            <a:ext cx="754380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a:buFont typeface="Arial" panose="020B0604020202020204" pitchFamily="34" charset="0"/>
              <a:buChar char="•"/>
            </a:pPr>
            <a:r>
              <a:rPr lang="en-US" dirty="0"/>
              <a:t>Unlabeled dataset gathered and filtered from CCD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Common Crawl Dataset: a non-commercial crawler that saves snapshots of the web every month. And web content is dumped out on the order of </a:t>
            </a:r>
            <a:r>
              <a:rPr lang="en-US" b="1" dirty="0"/>
              <a:t>20 terabytes.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corpus is 'clean' because it undergoes a comprehensive cleaning process to remove inappropriate content, non-textual elements, and duplicates.</a:t>
            </a: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64</a:t>
            </a:fld>
            <a:endParaRPr lang="de-DE" altLang="de-DE"/>
          </a:p>
        </p:txBody>
      </p:sp>
    </p:spTree>
    <p:extLst>
      <p:ext uri="{BB962C8B-B14F-4D97-AF65-F5344CB8AC3E}">
        <p14:creationId xmlns:p14="http://schemas.microsoft.com/office/powerpoint/2010/main" val="4135620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de-DE" altLang="de-DE" sz="3200" b="1" dirty="0">
                <a:solidFill>
                  <a:srgbClr val="FF7900"/>
                </a:solidFill>
                <a:latin typeface="Calibri" panose="020F0502020204030204" pitchFamily="34" charset="0"/>
                <a:ea typeface="Calibri" panose="020F0502020204030204" pitchFamily="34" charset="0"/>
                <a:cs typeface="Calibri" panose="020F0502020204030204" pitchFamily="34" charset="0"/>
              </a:rPr>
              <a:t>T5 </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65</a:t>
            </a:fld>
            <a:endParaRPr lang="de-DE" altLang="de-DE"/>
          </a:p>
        </p:txBody>
      </p:sp>
      <p:pic>
        <p:nvPicPr>
          <p:cNvPr id="6" name="Picture 5">
            <a:extLst>
              <a:ext uri="{FF2B5EF4-FFF2-40B4-BE49-F238E27FC236}">
                <a16:creationId xmlns:a16="http://schemas.microsoft.com/office/drawing/2014/main" id="{5552C058-870C-42E9-4C57-438F968298B5}"/>
              </a:ext>
            </a:extLst>
          </p:cNvPr>
          <p:cNvPicPr>
            <a:picLocks noChangeAspect="1"/>
          </p:cNvPicPr>
          <p:nvPr/>
        </p:nvPicPr>
        <p:blipFill rotWithShape="1">
          <a:blip r:embed="rId3"/>
          <a:srcRect b="46889"/>
          <a:stretch/>
        </p:blipFill>
        <p:spPr>
          <a:xfrm>
            <a:off x="589431" y="1752600"/>
            <a:ext cx="8021169" cy="2458914"/>
          </a:xfrm>
          <a:prstGeom prst="rect">
            <a:avLst/>
          </a:prstGeom>
        </p:spPr>
      </p:pic>
      <p:pic>
        <p:nvPicPr>
          <p:cNvPr id="3" name="Picture 2">
            <a:extLst>
              <a:ext uri="{FF2B5EF4-FFF2-40B4-BE49-F238E27FC236}">
                <a16:creationId xmlns:a16="http://schemas.microsoft.com/office/drawing/2014/main" id="{197875EC-2C26-5750-2B6F-8B25A2AC8657}"/>
              </a:ext>
            </a:extLst>
          </p:cNvPr>
          <p:cNvPicPr>
            <a:picLocks noChangeAspect="1"/>
          </p:cNvPicPr>
          <p:nvPr/>
        </p:nvPicPr>
        <p:blipFill rotWithShape="1">
          <a:blip r:embed="rId4"/>
          <a:srcRect l="19123" r="22132" b="54211"/>
          <a:stretch/>
        </p:blipFill>
        <p:spPr>
          <a:xfrm>
            <a:off x="4693702" y="4121728"/>
            <a:ext cx="4454624" cy="1743844"/>
          </a:xfrm>
          <a:prstGeom prst="rect">
            <a:avLst/>
          </a:prstGeom>
        </p:spPr>
      </p:pic>
      <p:cxnSp>
        <p:nvCxnSpPr>
          <p:cNvPr id="7" name="Connector: Elbow 6">
            <a:extLst>
              <a:ext uri="{FF2B5EF4-FFF2-40B4-BE49-F238E27FC236}">
                <a16:creationId xmlns:a16="http://schemas.microsoft.com/office/drawing/2014/main" id="{D3C6ACF8-63CD-E148-A5CA-BADC8C9423A3}"/>
              </a:ext>
            </a:extLst>
          </p:cNvPr>
          <p:cNvCxnSpPr/>
          <p:nvPr/>
        </p:nvCxnSpPr>
        <p:spPr bwMode="auto">
          <a:xfrm rot="16200000" flipH="1">
            <a:off x="3789133" y="4346310"/>
            <a:ext cx="945678" cy="676087"/>
          </a:xfrm>
          <a:prstGeom prst="bentConnector3">
            <a:avLst>
              <a:gd name="adj1" fmla="val 9947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7331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457200" y="273050"/>
            <a:ext cx="3008313" cy="11620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orm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Aft>
                <a:spcPts val="600"/>
              </a:spcAft>
            </a:pPr>
            <a:r>
              <a:rPr lang="de-DE" altLang="de-DE" sz="2800" b="1" dirty="0">
                <a:solidFill>
                  <a:schemeClr val="tx2"/>
                </a:solidFill>
                <a:latin typeface="+mj-lt"/>
                <a:ea typeface="+mj-ea"/>
                <a:cs typeface="+mj-cs"/>
              </a:rPr>
              <a:t>AST</a:t>
            </a:r>
          </a:p>
          <a:p>
            <a:pPr algn="ctr">
              <a:spcAft>
                <a:spcPts val="600"/>
              </a:spcAft>
            </a:pPr>
            <a:r>
              <a:rPr lang="en-US" sz="1600" b="1" i="0" dirty="0">
                <a:solidFill>
                  <a:srgbClr val="202122"/>
                </a:solidFill>
                <a:effectLst/>
                <a:latin typeface="Arial" panose="020B0604020202020204" pitchFamily="34" charset="0"/>
              </a:rPr>
              <a:t>Abstract Syntax Tree</a:t>
            </a:r>
            <a:endParaRPr lang="de-DE" altLang="de-DE" sz="2000" b="1" dirty="0">
              <a:solidFill>
                <a:schemeClr val="tx2"/>
              </a:solidFill>
              <a:latin typeface="+mj-lt"/>
              <a:ea typeface="+mj-ea"/>
              <a:cs typeface="+mj-cs"/>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a:xfrm>
            <a:off x="1066800" y="6324600"/>
            <a:ext cx="1066800" cy="304800"/>
          </a:xfrm>
        </p:spPr>
        <p:txBody>
          <a:bodyPr vert="horz" wrap="square" lIns="0" tIns="45720" rIns="91440" bIns="45720" numCol="1" anchor="t" anchorCtr="0" compatLnSpc="1">
            <a:prstTxWarp prst="textNoShape">
              <a:avLst/>
            </a:prstTxWarp>
            <a:normAutofit/>
          </a:bodyPr>
          <a:lstStyle/>
          <a:p>
            <a:pPr>
              <a:spcAft>
                <a:spcPts val="600"/>
              </a:spcAft>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a:xfrm>
            <a:off x="2133600" y="6324600"/>
            <a:ext cx="838200" cy="304800"/>
          </a:xfrm>
        </p:spPr>
        <p:txBody>
          <a:bodyPr vert="horz" wrap="square" lIns="91440" tIns="45720" rIns="91440" bIns="45720" numCol="1" anchor="t" anchorCtr="0" compatLnSpc="1">
            <a:prstTxWarp prst="textNoShape">
              <a:avLst/>
            </a:prstTxWarp>
            <a:normAutofit/>
          </a:bodyPr>
          <a:lstStyle/>
          <a:p>
            <a:pPr>
              <a:spcAft>
                <a:spcPts val="600"/>
              </a:spcAft>
            </a:pPr>
            <a:r>
              <a:rPr lang="de-DE" altLang="de-DE" kern="1200">
                <a:latin typeface="Arial" panose="020B0604020202020204" pitchFamily="34" charset="0"/>
                <a:ea typeface="ＭＳ Ｐゴシック" panose="020B0600070205080204" pitchFamily="34" charset="-128"/>
                <a:cs typeface="+mn-cs"/>
              </a:rPr>
              <a:t>Seite </a:t>
            </a:r>
            <a:fld id="{8B03BF16-FFE4-43AA-924D-1FD67D418A54}" type="slidenum">
              <a:rPr lang="de-DE" altLang="de-DE" kern="1200">
                <a:latin typeface="Arial" panose="020B0604020202020204" pitchFamily="34" charset="0"/>
                <a:ea typeface="ＭＳ Ｐゴシック" panose="020B0600070205080204" pitchFamily="34" charset="-128"/>
                <a:cs typeface="+mn-cs"/>
              </a:rPr>
              <a:pPr>
                <a:spcAft>
                  <a:spcPts val="600"/>
                </a:spcAft>
              </a:pPr>
              <a:t>66</a:t>
            </a:fld>
            <a:endParaRPr lang="de-DE" altLang="de-DE" kern="1200">
              <a:latin typeface="Arial" panose="020B0604020202020204" pitchFamily="34" charset="0"/>
              <a:ea typeface="ＭＳ Ｐゴシック" panose="020B0600070205080204" pitchFamily="34" charset="-128"/>
              <a:cs typeface="+mn-cs"/>
            </a:endParaRPr>
          </a:p>
        </p:txBody>
      </p:sp>
      <p:pic>
        <p:nvPicPr>
          <p:cNvPr id="12" name="Picture 11">
            <a:extLst>
              <a:ext uri="{FF2B5EF4-FFF2-40B4-BE49-F238E27FC236}">
                <a16:creationId xmlns:a16="http://schemas.microsoft.com/office/drawing/2014/main" id="{2C8759FB-0741-C912-B438-D09BED4E31C6}"/>
              </a:ext>
            </a:extLst>
          </p:cNvPr>
          <p:cNvPicPr>
            <a:picLocks noChangeAspect="1"/>
          </p:cNvPicPr>
          <p:nvPr/>
        </p:nvPicPr>
        <p:blipFill>
          <a:blip r:embed="rId3"/>
          <a:stretch>
            <a:fillRect/>
          </a:stretch>
        </p:blipFill>
        <p:spPr>
          <a:xfrm>
            <a:off x="4561292" y="105998"/>
            <a:ext cx="3764798" cy="5843281"/>
          </a:xfrm>
          <a:prstGeom prst="rect">
            <a:avLst/>
          </a:prstGeom>
        </p:spPr>
      </p:pic>
    </p:spTree>
    <p:extLst>
      <p:ext uri="{BB962C8B-B14F-4D97-AF65-F5344CB8AC3E}">
        <p14:creationId xmlns:p14="http://schemas.microsoft.com/office/powerpoint/2010/main" val="1219896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457200" y="273050"/>
            <a:ext cx="3008313" cy="11620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orm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Aft>
                <a:spcPts val="600"/>
              </a:spcAft>
            </a:pPr>
            <a:r>
              <a:rPr lang="de-DE" altLang="de-DE" sz="2800" b="1" dirty="0">
                <a:solidFill>
                  <a:schemeClr val="tx2"/>
                </a:solidFill>
                <a:latin typeface="+mj-lt"/>
                <a:ea typeface="+mj-ea"/>
                <a:cs typeface="+mj-cs"/>
              </a:rPr>
              <a:t>AST</a:t>
            </a:r>
          </a:p>
          <a:p>
            <a:pPr algn="ctr">
              <a:spcAft>
                <a:spcPts val="600"/>
              </a:spcAft>
            </a:pPr>
            <a:r>
              <a:rPr lang="en-US" sz="1600" b="1" i="0" dirty="0">
                <a:solidFill>
                  <a:srgbClr val="202122"/>
                </a:solidFill>
                <a:effectLst/>
                <a:latin typeface="Arial" panose="020B0604020202020204" pitchFamily="34" charset="0"/>
              </a:rPr>
              <a:t>Abstract Syntax Tree</a:t>
            </a:r>
            <a:endParaRPr lang="de-DE" altLang="de-DE" sz="2000" b="1" dirty="0">
              <a:solidFill>
                <a:schemeClr val="tx2"/>
              </a:solidFill>
              <a:latin typeface="+mj-lt"/>
              <a:ea typeface="+mj-ea"/>
              <a:cs typeface="+mj-cs"/>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a:xfrm>
            <a:off x="1066800" y="6324600"/>
            <a:ext cx="1066800" cy="304800"/>
          </a:xfrm>
        </p:spPr>
        <p:txBody>
          <a:bodyPr vert="horz" wrap="square" lIns="0" tIns="45720" rIns="91440" bIns="45720" numCol="1" anchor="t" anchorCtr="0" compatLnSpc="1">
            <a:prstTxWarp prst="textNoShape">
              <a:avLst/>
            </a:prstTxWarp>
            <a:normAutofit/>
          </a:bodyPr>
          <a:lstStyle/>
          <a:p>
            <a:pPr>
              <a:spcAft>
                <a:spcPts val="600"/>
              </a:spcAft>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a:xfrm>
            <a:off x="2133600" y="6324600"/>
            <a:ext cx="838200" cy="304800"/>
          </a:xfrm>
        </p:spPr>
        <p:txBody>
          <a:bodyPr vert="horz" wrap="square" lIns="91440" tIns="45720" rIns="91440" bIns="45720" numCol="1" anchor="t" anchorCtr="0" compatLnSpc="1">
            <a:prstTxWarp prst="textNoShape">
              <a:avLst/>
            </a:prstTxWarp>
            <a:normAutofit/>
          </a:bodyPr>
          <a:lstStyle/>
          <a:p>
            <a:pPr>
              <a:spcAft>
                <a:spcPts val="600"/>
              </a:spcAft>
            </a:pPr>
            <a:r>
              <a:rPr lang="de-DE" altLang="de-DE" kern="1200">
                <a:latin typeface="Arial" panose="020B0604020202020204" pitchFamily="34" charset="0"/>
                <a:ea typeface="ＭＳ Ｐゴシック" panose="020B0600070205080204" pitchFamily="34" charset="-128"/>
                <a:cs typeface="+mn-cs"/>
              </a:rPr>
              <a:t>Seite </a:t>
            </a:r>
            <a:fld id="{8B03BF16-FFE4-43AA-924D-1FD67D418A54}" type="slidenum">
              <a:rPr lang="de-DE" altLang="de-DE" kern="1200">
                <a:latin typeface="Arial" panose="020B0604020202020204" pitchFamily="34" charset="0"/>
                <a:ea typeface="ＭＳ Ｐゴシック" panose="020B0600070205080204" pitchFamily="34" charset="-128"/>
                <a:cs typeface="+mn-cs"/>
              </a:rPr>
              <a:pPr>
                <a:spcAft>
                  <a:spcPts val="600"/>
                </a:spcAft>
              </a:pPr>
              <a:t>67</a:t>
            </a:fld>
            <a:endParaRPr lang="de-DE" altLang="de-DE" kern="1200">
              <a:latin typeface="Arial" panose="020B0604020202020204" pitchFamily="34" charset="0"/>
              <a:ea typeface="ＭＳ Ｐゴシック" panose="020B0600070205080204" pitchFamily="34" charset="-128"/>
              <a:cs typeface="+mn-cs"/>
            </a:endParaRPr>
          </a:p>
        </p:txBody>
      </p:sp>
      <p:pic>
        <p:nvPicPr>
          <p:cNvPr id="4" name="Picture 3" descr="A picture containing text, diagram, screenshot, plan&#10;&#10;Description automatically generated">
            <a:extLst>
              <a:ext uri="{FF2B5EF4-FFF2-40B4-BE49-F238E27FC236}">
                <a16:creationId xmlns:a16="http://schemas.microsoft.com/office/drawing/2014/main" id="{5278BB47-27F2-833C-3088-763B71FC7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83" y="0"/>
            <a:ext cx="8693834" cy="6858000"/>
          </a:xfrm>
          <a:prstGeom prst="rect">
            <a:avLst/>
          </a:prstGeom>
        </p:spPr>
      </p:pic>
    </p:spTree>
    <p:extLst>
      <p:ext uri="{BB962C8B-B14F-4D97-AF65-F5344CB8AC3E}">
        <p14:creationId xmlns:p14="http://schemas.microsoft.com/office/powerpoint/2010/main" val="2456654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753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u="sng" dirty="0">
                <a:solidFill>
                  <a:srgbClr val="FF7900"/>
                </a:solidFill>
                <a:latin typeface="Calibri" panose="020F0502020204030204" pitchFamily="34" charset="0"/>
                <a:cs typeface="Calibri" panose="020F0502020204030204" pitchFamily="34" charset="0"/>
              </a:rPr>
              <a:t>SEOSS</a:t>
            </a:r>
            <a:r>
              <a:rPr lang="en-US" altLang="de-DE" sz="3200" b="1" dirty="0">
                <a:solidFill>
                  <a:srgbClr val="FF7900"/>
                </a:solidFill>
                <a:latin typeface="Calibri" panose="020F0502020204030204" pitchFamily="34" charset="0"/>
                <a:cs typeface="Calibri" panose="020F0502020204030204" pitchFamily="34" charset="0"/>
              </a:rPr>
              <a:t> Failed Cases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68</a:t>
            </a:fld>
            <a:endParaRPr lang="de-DE" altLang="de-DE"/>
          </a:p>
        </p:txBody>
      </p:sp>
      <p:pic>
        <p:nvPicPr>
          <p:cNvPr id="9" name="Picture 8">
            <a:extLst>
              <a:ext uri="{FF2B5EF4-FFF2-40B4-BE49-F238E27FC236}">
                <a16:creationId xmlns:a16="http://schemas.microsoft.com/office/drawing/2014/main" id="{FDB95E30-A595-DEEA-3CDD-13EF3ABC8E5A}"/>
              </a:ext>
            </a:extLst>
          </p:cNvPr>
          <p:cNvPicPr>
            <a:picLocks noChangeAspect="1"/>
          </p:cNvPicPr>
          <p:nvPr/>
        </p:nvPicPr>
        <p:blipFill>
          <a:blip r:embed="rId3"/>
          <a:stretch>
            <a:fillRect/>
          </a:stretch>
        </p:blipFill>
        <p:spPr>
          <a:xfrm>
            <a:off x="505978" y="2020514"/>
            <a:ext cx="8610600" cy="2666191"/>
          </a:xfrm>
          <a:prstGeom prst="rect">
            <a:avLst/>
          </a:prstGeom>
        </p:spPr>
      </p:pic>
    </p:spTree>
    <p:extLst>
      <p:ext uri="{BB962C8B-B14F-4D97-AF65-F5344CB8AC3E}">
        <p14:creationId xmlns:p14="http://schemas.microsoft.com/office/powerpoint/2010/main" val="1101692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753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u="sng" dirty="0">
                <a:solidFill>
                  <a:srgbClr val="FF7900"/>
                </a:solidFill>
                <a:latin typeface="Calibri" panose="020F0502020204030204" pitchFamily="34" charset="0"/>
                <a:cs typeface="Calibri" panose="020F0502020204030204" pitchFamily="34" charset="0"/>
              </a:rPr>
              <a:t>SEOSS</a:t>
            </a:r>
            <a:r>
              <a:rPr lang="en-US" altLang="de-DE" sz="3200" b="1" dirty="0">
                <a:solidFill>
                  <a:srgbClr val="FF7900"/>
                </a:solidFill>
                <a:latin typeface="Calibri" panose="020F0502020204030204" pitchFamily="34" charset="0"/>
                <a:cs typeface="Calibri" panose="020F0502020204030204" pitchFamily="34" charset="0"/>
              </a:rPr>
              <a:t> Failed Cases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69</a:t>
            </a:fld>
            <a:endParaRPr lang="de-DE" altLang="de-DE"/>
          </a:p>
        </p:txBody>
      </p:sp>
      <p:pic>
        <p:nvPicPr>
          <p:cNvPr id="4" name="Picture 3">
            <a:extLst>
              <a:ext uri="{FF2B5EF4-FFF2-40B4-BE49-F238E27FC236}">
                <a16:creationId xmlns:a16="http://schemas.microsoft.com/office/drawing/2014/main" id="{A4E33C8A-E1DF-7DC1-3E1F-F590B2D620A6}"/>
              </a:ext>
            </a:extLst>
          </p:cNvPr>
          <p:cNvPicPr>
            <a:picLocks noChangeAspect="1"/>
          </p:cNvPicPr>
          <p:nvPr/>
        </p:nvPicPr>
        <p:blipFill>
          <a:blip r:embed="rId3"/>
          <a:stretch>
            <a:fillRect/>
          </a:stretch>
        </p:blipFill>
        <p:spPr>
          <a:xfrm>
            <a:off x="467544" y="1916833"/>
            <a:ext cx="8701776" cy="2448272"/>
          </a:xfrm>
          <a:prstGeom prst="rect">
            <a:avLst/>
          </a:prstGeom>
        </p:spPr>
      </p:pic>
    </p:spTree>
    <p:extLst>
      <p:ext uri="{BB962C8B-B14F-4D97-AF65-F5344CB8AC3E}">
        <p14:creationId xmlns:p14="http://schemas.microsoft.com/office/powerpoint/2010/main" val="53060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fontAlgn="auto" latinLnBrk="1"/>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Introduction &amp; Research Question</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7</a:t>
            </a:fld>
            <a:endParaRPr lang="de-DE" altLang="de-DE"/>
          </a:p>
        </p:txBody>
      </p:sp>
      <p:sp>
        <p:nvSpPr>
          <p:cNvPr id="4" name="TextBox 3">
            <a:extLst>
              <a:ext uri="{FF2B5EF4-FFF2-40B4-BE49-F238E27FC236}">
                <a16:creationId xmlns:a16="http://schemas.microsoft.com/office/drawing/2014/main" id="{FAE5223B-8323-3B37-4F58-5293A3A19E5C}"/>
              </a:ext>
            </a:extLst>
          </p:cNvPr>
          <p:cNvSpPr txBox="1"/>
          <p:nvPr/>
        </p:nvSpPr>
        <p:spPr>
          <a:xfrm>
            <a:off x="1115616" y="1180214"/>
            <a:ext cx="7632848" cy="41976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SQL is the typical method for data retrieval in databases.</a:t>
            </a:r>
          </a:p>
          <a:p>
            <a:pPr marL="285750" indent="-285750">
              <a:lnSpc>
                <a:spcPct val="150000"/>
              </a:lnSpc>
              <a:buFont typeface="Arial" panose="020B0604020202020204" pitchFamily="34" charset="0"/>
              <a:buChar char="•"/>
            </a:pPr>
            <a:endParaRPr lang="en-US" sz="2000" dirty="0">
              <a:latin typeface="Arial" charset="0"/>
              <a:ea typeface="ＭＳ Ｐゴシック" pitchFamily="1" charset="-128"/>
            </a:endParaRPr>
          </a:p>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Text-to-SQL allows for natural language interaction with structured data across various domains. </a:t>
            </a:r>
          </a:p>
          <a:p>
            <a:pPr marL="285750" indent="-285750">
              <a:lnSpc>
                <a:spcPct val="150000"/>
              </a:lnSpc>
              <a:buFont typeface="Arial" panose="020B0604020202020204" pitchFamily="34" charset="0"/>
              <a:buChar char="•"/>
            </a:pPr>
            <a:endParaRPr lang="en-US" sz="2000" dirty="0">
              <a:latin typeface="Arial" charset="0"/>
              <a:ea typeface="ＭＳ Ｐゴシック" pitchFamily="1" charset="-128"/>
            </a:endParaRPr>
          </a:p>
          <a:p>
            <a:pPr marL="285750" indent="-285750">
              <a:lnSpc>
                <a:spcPct val="150000"/>
              </a:lnSpc>
              <a:buFont typeface="Arial" panose="020B0604020202020204" pitchFamily="34" charset="0"/>
              <a:buChar char="•"/>
            </a:pPr>
            <a:r>
              <a:rPr lang="en-US" sz="2000" dirty="0">
                <a:latin typeface="Arial" charset="0"/>
                <a:ea typeface="ＭＳ Ｐゴシック" pitchFamily="1" charset="-128"/>
              </a:rPr>
              <a:t>We explores various NLP technologies used in Text-To-SQL and study </a:t>
            </a:r>
            <a:r>
              <a:rPr lang="en-US" sz="2000" b="0" i="0" dirty="0">
                <a:effectLst/>
                <a:latin typeface="Söhne"/>
              </a:rPr>
              <a:t>"How can we effectively apply NLP technologies to convert natural language text into SQL, overcoming the existing challenges in the field?"</a:t>
            </a:r>
            <a:endParaRPr lang="en-US" sz="2000" dirty="0">
              <a:latin typeface="Arial" charset="0"/>
              <a:ea typeface="ＭＳ Ｐゴシック" pitchFamily="1" charset="-128"/>
            </a:endParaRPr>
          </a:p>
        </p:txBody>
      </p:sp>
    </p:spTree>
    <p:extLst>
      <p:ext uri="{BB962C8B-B14F-4D97-AF65-F5344CB8AC3E}">
        <p14:creationId xmlns:p14="http://schemas.microsoft.com/office/powerpoint/2010/main" val="3038215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753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de-DE" sz="3200" b="1" u="sng" dirty="0">
                <a:solidFill>
                  <a:srgbClr val="FF7900"/>
                </a:solidFill>
                <a:latin typeface="Calibri" panose="020F0502020204030204" pitchFamily="34" charset="0"/>
                <a:cs typeface="Calibri" panose="020F0502020204030204" pitchFamily="34" charset="0"/>
              </a:rPr>
              <a:t>SEOSS</a:t>
            </a:r>
            <a:r>
              <a:rPr lang="en-US" altLang="de-DE" sz="3200" b="1" dirty="0">
                <a:solidFill>
                  <a:srgbClr val="FF7900"/>
                </a:solidFill>
                <a:latin typeface="Calibri" panose="020F0502020204030204" pitchFamily="34" charset="0"/>
                <a:cs typeface="Calibri" panose="020F0502020204030204" pitchFamily="34" charset="0"/>
              </a:rPr>
              <a:t> Failed Cases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70</a:t>
            </a:fld>
            <a:endParaRPr lang="de-DE" altLang="de-DE"/>
          </a:p>
        </p:txBody>
      </p:sp>
      <p:pic>
        <p:nvPicPr>
          <p:cNvPr id="6" name="Picture 5">
            <a:extLst>
              <a:ext uri="{FF2B5EF4-FFF2-40B4-BE49-F238E27FC236}">
                <a16:creationId xmlns:a16="http://schemas.microsoft.com/office/drawing/2014/main" id="{1A3CF188-C7CB-2495-A693-307D108A0351}"/>
              </a:ext>
            </a:extLst>
          </p:cNvPr>
          <p:cNvPicPr>
            <a:picLocks noChangeAspect="1"/>
          </p:cNvPicPr>
          <p:nvPr/>
        </p:nvPicPr>
        <p:blipFill>
          <a:blip r:embed="rId3"/>
          <a:stretch>
            <a:fillRect/>
          </a:stretch>
        </p:blipFill>
        <p:spPr>
          <a:xfrm>
            <a:off x="533400" y="1340768"/>
            <a:ext cx="8610600" cy="4083230"/>
          </a:xfrm>
          <a:prstGeom prst="rect">
            <a:avLst/>
          </a:prstGeom>
        </p:spPr>
      </p:pic>
    </p:spTree>
    <p:extLst>
      <p:ext uri="{BB962C8B-B14F-4D97-AF65-F5344CB8AC3E}">
        <p14:creationId xmlns:p14="http://schemas.microsoft.com/office/powerpoint/2010/main" val="3225821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842550DF-1B0D-3A75-F2CA-FE43B8D473FA}"/>
              </a:ext>
            </a:extLst>
          </p:cNvPr>
          <p:cNvSpPr>
            <a:spLocks noChangeArrowheads="1"/>
          </p:cNvSpPr>
          <p:nvPr/>
        </p:nvSpPr>
        <p:spPr bwMode="auto">
          <a:xfrm>
            <a:off x="1066800" y="6096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fontAlgn="auto" latinLnBrk="1"/>
            <a:r>
              <a:rPr lang="en-US" sz="3200" b="1" dirty="0">
                <a:solidFill>
                  <a:srgbClr val="FF7900"/>
                </a:solidFill>
                <a:latin typeface="Calibri" panose="020F0502020204030204" pitchFamily="34" charset="0"/>
                <a:ea typeface="Calibri" panose="020F0502020204030204" pitchFamily="34" charset="0"/>
                <a:cs typeface="Calibri" panose="020F0502020204030204" pitchFamily="34" charset="0"/>
              </a:rPr>
              <a:t>Challenges</a:t>
            </a:r>
          </a:p>
        </p:txBody>
      </p:sp>
      <p:sp>
        <p:nvSpPr>
          <p:cNvPr id="2054" name="Rectangle 9">
            <a:extLst>
              <a:ext uri="{FF2B5EF4-FFF2-40B4-BE49-F238E27FC236}">
                <a16:creationId xmlns:a16="http://schemas.microsoft.com/office/drawing/2014/main" id="{B9D05BCA-2443-D72B-9E0F-FCEF5FCF8C2C}"/>
              </a:ext>
            </a:extLst>
          </p:cNvPr>
          <p:cNvSpPr>
            <a:spLocks noChangeAspect="1" noChangeArrowheads="1"/>
          </p:cNvSpPr>
          <p:nvPr/>
        </p:nvSpPr>
        <p:spPr bwMode="auto">
          <a:xfrm>
            <a:off x="1066800" y="2057400"/>
            <a:ext cx="7543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marL="609600" indent="-609600">
              <a:lnSpc>
                <a:spcPct val="80000"/>
              </a:lnSpc>
              <a:defRPr/>
            </a:pPr>
            <a:endParaRPr lang="de-DE" altLang="de-DE" sz="2000" dirty="0">
              <a:solidFill>
                <a:srgbClr val="003359"/>
              </a:solidFill>
            </a:endParaRPr>
          </a:p>
          <a:p>
            <a:pPr>
              <a:lnSpc>
                <a:spcPct val="115000"/>
              </a:lnSpc>
              <a:defRPr/>
            </a:pPr>
            <a:endParaRPr lang="de-DE" altLang="de-DE" sz="1400" dirty="0">
              <a:solidFill>
                <a:srgbClr val="003359"/>
              </a:solidFill>
            </a:endParaRPr>
          </a:p>
        </p:txBody>
      </p:sp>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57714EB6-0DD6-05AA-4D75-9303CCE5A9C5}"/>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C18FBC1A-71D5-524D-8A98-4B47E6281508}"/>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8</a:t>
            </a:fld>
            <a:endParaRPr lang="de-DE" altLang="de-DE"/>
          </a:p>
        </p:txBody>
      </p:sp>
      <p:sp>
        <p:nvSpPr>
          <p:cNvPr id="4" name="TextBox 3">
            <a:extLst>
              <a:ext uri="{FF2B5EF4-FFF2-40B4-BE49-F238E27FC236}">
                <a16:creationId xmlns:a16="http://schemas.microsoft.com/office/drawing/2014/main" id="{FAE5223B-8323-3B37-4F58-5293A3A19E5C}"/>
              </a:ext>
            </a:extLst>
          </p:cNvPr>
          <p:cNvSpPr txBox="1"/>
          <p:nvPr/>
        </p:nvSpPr>
        <p:spPr>
          <a:xfrm>
            <a:off x="1061484" y="1181986"/>
            <a:ext cx="6675830" cy="3266985"/>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000" b="0" i="0" dirty="0">
                <a:effectLst/>
                <a:latin typeface="+mn-lt"/>
              </a:rPr>
              <a:t>Encoding: Extract the meaning of NL</a:t>
            </a:r>
          </a:p>
          <a:p>
            <a:pPr marL="342900" indent="-342900" algn="l">
              <a:lnSpc>
                <a:spcPct val="150000"/>
              </a:lnSpc>
              <a:buFont typeface="Arial" panose="020B0604020202020204" pitchFamily="34" charset="0"/>
              <a:buChar char="•"/>
            </a:pPr>
            <a:endParaRPr lang="en-US" sz="2000" b="0" i="0" dirty="0">
              <a:effectLst/>
              <a:latin typeface="+mn-lt"/>
            </a:endParaRPr>
          </a:p>
          <a:p>
            <a:pPr marL="342900" indent="-342900" algn="l">
              <a:lnSpc>
                <a:spcPct val="150000"/>
              </a:lnSpc>
              <a:buFont typeface="Arial" panose="020B0604020202020204" pitchFamily="34" charset="0"/>
              <a:buChar char="•"/>
            </a:pPr>
            <a:r>
              <a:rPr lang="en-US" sz="2000" b="0" i="0" dirty="0">
                <a:effectLst/>
                <a:latin typeface="+mn-lt"/>
              </a:rPr>
              <a:t>Translation: Transform the extracted meaning into another expression which is pragmatically equivalent to the NL meaning</a:t>
            </a:r>
          </a:p>
          <a:p>
            <a:pPr marL="342900" indent="-342900" algn="l">
              <a:lnSpc>
                <a:spcPct val="150000"/>
              </a:lnSpc>
              <a:buFont typeface="Arial" panose="020B0604020202020204" pitchFamily="34" charset="0"/>
              <a:buChar char="•"/>
            </a:pPr>
            <a:endParaRPr lang="en-US" sz="2000" b="0" i="0" dirty="0">
              <a:effectLst/>
              <a:latin typeface="+mn-lt"/>
            </a:endParaRPr>
          </a:p>
          <a:p>
            <a:pPr marL="342900" indent="-342900" algn="l">
              <a:lnSpc>
                <a:spcPct val="150000"/>
              </a:lnSpc>
              <a:buFont typeface="Arial" panose="020B0604020202020204" pitchFamily="34" charset="0"/>
              <a:buChar char="•"/>
            </a:pPr>
            <a:r>
              <a:rPr lang="en-US" sz="2000" b="0" i="0" dirty="0">
                <a:effectLst/>
                <a:latin typeface="+mn-lt"/>
              </a:rPr>
              <a:t>Decoding: Produce the corresponding SQL queries</a:t>
            </a:r>
          </a:p>
        </p:txBody>
      </p:sp>
    </p:spTree>
    <p:extLst>
      <p:ext uri="{BB962C8B-B14F-4D97-AF65-F5344CB8AC3E}">
        <p14:creationId xmlns:p14="http://schemas.microsoft.com/office/powerpoint/2010/main" val="4010943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10">
            <a:extLst>
              <a:ext uri="{FF2B5EF4-FFF2-40B4-BE49-F238E27FC236}">
                <a16:creationId xmlns:a16="http://schemas.microsoft.com/office/drawing/2014/main" id="{9A6A133A-C1FB-2770-126C-733F7A877F77}"/>
              </a:ext>
            </a:extLst>
          </p:cNvPr>
          <p:cNvSpPr>
            <a:spLocks noChangeArrowheads="1"/>
          </p:cNvSpPr>
          <p:nvPr/>
        </p:nvSpPr>
        <p:spPr bwMode="auto">
          <a:xfrm>
            <a:off x="1066800" y="11811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b="1">
              <a:solidFill>
                <a:srgbClr val="003359"/>
              </a:solidFill>
            </a:endParaRPr>
          </a:p>
        </p:txBody>
      </p:sp>
      <p:sp>
        <p:nvSpPr>
          <p:cNvPr id="2" name="Date Placeholder 1">
            <a:extLst>
              <a:ext uri="{FF2B5EF4-FFF2-40B4-BE49-F238E27FC236}">
                <a16:creationId xmlns:a16="http://schemas.microsoft.com/office/drawing/2014/main" id="{DA8E22F2-2DE3-D3B6-49BA-9A58FC360551}"/>
              </a:ext>
            </a:extLst>
          </p:cNvPr>
          <p:cNvSpPr>
            <a:spLocks noGrp="1"/>
          </p:cNvSpPr>
          <p:nvPr>
            <p:ph type="dt" sz="half" idx="10"/>
          </p:nvPr>
        </p:nvSpPr>
        <p:spPr/>
        <p:txBody>
          <a:bodyPr/>
          <a:lstStyle/>
          <a:p>
            <a:pPr>
              <a:defRPr/>
            </a:pPr>
            <a:r>
              <a:rPr lang="en-US" altLang="de-DE" dirty="0"/>
              <a:t>16.06.2023</a:t>
            </a:r>
            <a:endParaRPr lang="de-DE" altLang="de-DE"/>
          </a:p>
        </p:txBody>
      </p:sp>
      <p:sp>
        <p:nvSpPr>
          <p:cNvPr id="5" name="Slide Number Placeholder 4">
            <a:extLst>
              <a:ext uri="{FF2B5EF4-FFF2-40B4-BE49-F238E27FC236}">
                <a16:creationId xmlns:a16="http://schemas.microsoft.com/office/drawing/2014/main" id="{B745300E-0A54-F377-8EAB-4961C29EF1A5}"/>
              </a:ext>
            </a:extLst>
          </p:cNvPr>
          <p:cNvSpPr>
            <a:spLocks noGrp="1"/>
          </p:cNvSpPr>
          <p:nvPr>
            <p:ph type="sldNum" sz="quarter" idx="12"/>
          </p:nvPr>
        </p:nvSpPr>
        <p:spPr/>
        <p:txBody>
          <a:bodyPr/>
          <a:lstStyle/>
          <a:p>
            <a:r>
              <a:rPr lang="de-DE" altLang="de-DE"/>
              <a:t>Seite </a:t>
            </a:r>
            <a:fld id="{8B03BF16-FFE4-43AA-924D-1FD67D418A54}" type="slidenum">
              <a:rPr lang="de-DE" altLang="de-DE" smtClean="0"/>
              <a:pPr/>
              <a:t>9</a:t>
            </a:fld>
            <a:endParaRPr lang="de-DE" altLang="de-DE"/>
          </a:p>
        </p:txBody>
      </p:sp>
      <p:pic>
        <p:nvPicPr>
          <p:cNvPr id="4" name="Picture 3">
            <a:extLst>
              <a:ext uri="{FF2B5EF4-FFF2-40B4-BE49-F238E27FC236}">
                <a16:creationId xmlns:a16="http://schemas.microsoft.com/office/drawing/2014/main" id="{6818064B-1EF4-9750-EF38-361421A66DB1}"/>
              </a:ext>
            </a:extLst>
          </p:cNvPr>
          <p:cNvPicPr>
            <a:picLocks noChangeAspect="1"/>
          </p:cNvPicPr>
          <p:nvPr/>
        </p:nvPicPr>
        <p:blipFill>
          <a:blip r:embed="rId3"/>
          <a:stretch>
            <a:fillRect/>
          </a:stretch>
        </p:blipFill>
        <p:spPr>
          <a:xfrm>
            <a:off x="1182479" y="692696"/>
            <a:ext cx="6894721" cy="4700115"/>
          </a:xfrm>
          <a:prstGeom prst="rect">
            <a:avLst/>
          </a:prstGeom>
        </p:spPr>
      </p:pic>
    </p:spTree>
    <p:extLst>
      <p:ext uri="{BB962C8B-B14F-4D97-AF65-F5344CB8AC3E}">
        <p14:creationId xmlns:p14="http://schemas.microsoft.com/office/powerpoint/2010/main" val="2104620082"/>
      </p:ext>
    </p:extLst>
  </p:cSld>
  <p:clrMapOvr>
    <a:masterClrMapping/>
  </p:clrMapOvr>
</p:sld>
</file>

<file path=ppt/theme/theme1.xml><?xml version="1.0" encoding="utf-8"?>
<a:theme xmlns:a="http://schemas.openxmlformats.org/drawingml/2006/main" name="Leere Präsentation">
  <a:themeElements>
    <a:clrScheme name="Leere Präsentation 13">
      <a:dk1>
        <a:srgbClr val="003359"/>
      </a:dk1>
      <a:lt1>
        <a:srgbClr val="FFFFFF"/>
      </a:lt1>
      <a:dk2>
        <a:srgbClr val="FF7900"/>
      </a:dk2>
      <a:lt2>
        <a:srgbClr val="808080"/>
      </a:lt2>
      <a:accent1>
        <a:srgbClr val="B4DCDC"/>
      </a:accent1>
      <a:accent2>
        <a:srgbClr val="FF7900"/>
      </a:accent2>
      <a:accent3>
        <a:srgbClr val="FFFFFF"/>
      </a:accent3>
      <a:accent4>
        <a:srgbClr val="002A4B"/>
      </a:accent4>
      <a:accent5>
        <a:srgbClr val="D6EBEB"/>
      </a:accent5>
      <a:accent6>
        <a:srgbClr val="E76D00"/>
      </a:accent6>
      <a:hlink>
        <a:srgbClr val="00747A"/>
      </a:hlink>
      <a:folHlink>
        <a:srgbClr val="78B6AB"/>
      </a:folHlink>
    </a:clrScheme>
    <a:fontScheme name="Leere Präsentation">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13">
        <a:dk1>
          <a:srgbClr val="003359"/>
        </a:dk1>
        <a:lt1>
          <a:srgbClr val="FFFFFF"/>
        </a:lt1>
        <a:dk2>
          <a:srgbClr val="FF7900"/>
        </a:dk2>
        <a:lt2>
          <a:srgbClr val="808080"/>
        </a:lt2>
        <a:accent1>
          <a:srgbClr val="B4DCDC"/>
        </a:accent1>
        <a:accent2>
          <a:srgbClr val="FF7900"/>
        </a:accent2>
        <a:accent3>
          <a:srgbClr val="FFFFFF"/>
        </a:accent3>
        <a:accent4>
          <a:srgbClr val="002A4B"/>
        </a:accent4>
        <a:accent5>
          <a:srgbClr val="D6EBEB"/>
        </a:accent5>
        <a:accent6>
          <a:srgbClr val="E76D00"/>
        </a:accent6>
        <a:hlink>
          <a:srgbClr val="00747A"/>
        </a:hlink>
        <a:folHlink>
          <a:srgbClr val="78B6A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9652</TotalTime>
  <Words>4132</Words>
  <Application>Microsoft Office PowerPoint</Application>
  <PresentationFormat>On-screen Show (4:3)</PresentationFormat>
  <Paragraphs>603</Paragraphs>
  <Slides>70</Slides>
  <Notes>70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-apple-system</vt:lpstr>
      <vt:lpstr>Arial</vt:lpstr>
      <vt:lpstr>Calibri</vt:lpstr>
      <vt:lpstr>inherit</vt:lpstr>
      <vt:lpstr>Roboto</vt:lpstr>
      <vt:lpstr>SFMono-Regular</vt:lpstr>
      <vt:lpstr>Söhne</vt:lpstr>
      <vt:lpstr>Leere Präsentation</vt:lpstr>
      <vt:lpstr>A Review on State-of-the-art  Text-To-SQL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Update GPT-4-0613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Torsten Weilepp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Torsten Weilepp</dc:creator>
  <cp:lastModifiedBy>Shahriar Yazdipour</cp:lastModifiedBy>
  <cp:revision>36</cp:revision>
  <cp:lastPrinted>2018-09-13T06:45:28Z</cp:lastPrinted>
  <dcterms:created xsi:type="dcterms:W3CDTF">2008-09-25T09:57:29Z</dcterms:created>
  <dcterms:modified xsi:type="dcterms:W3CDTF">2023-06-20T11:04:25Z</dcterms:modified>
</cp:coreProperties>
</file>